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3" r:id="rId2"/>
  </p:sldMasterIdLst>
  <p:notesMasterIdLst>
    <p:notesMasterId r:id="rId24"/>
  </p:notesMasterIdLst>
  <p:sldIdLst>
    <p:sldId id="256" r:id="rId3"/>
    <p:sldId id="261" r:id="rId4"/>
    <p:sldId id="260" r:id="rId5"/>
    <p:sldId id="262" r:id="rId6"/>
    <p:sldId id="263" r:id="rId7"/>
    <p:sldId id="276" r:id="rId8"/>
    <p:sldId id="268" r:id="rId9"/>
    <p:sldId id="277" r:id="rId10"/>
    <p:sldId id="269" r:id="rId11"/>
    <p:sldId id="270" r:id="rId12"/>
    <p:sldId id="271" r:id="rId13"/>
    <p:sldId id="272" r:id="rId14"/>
    <p:sldId id="273" r:id="rId15"/>
    <p:sldId id="274" r:id="rId16"/>
    <p:sldId id="275" r:id="rId17"/>
    <p:sldId id="278" r:id="rId18"/>
    <p:sldId id="266" r:id="rId19"/>
    <p:sldId id="267" r:id="rId20"/>
    <p:sldId id="257" r:id="rId21"/>
    <p:sldId id="258" r:id="rId22"/>
    <p:sldId id="265"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8" d="100"/>
          <a:sy n="158" d="100"/>
        </p:scale>
        <p:origin x="-53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7F0D1B-5F7E-DF41-BC2A-68C1826F701E}" type="datetimeFigureOut">
              <a:rPr lang="en-US" smtClean="0"/>
              <a:t>23/05/15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C3C4D1-702D-BF45-A3EA-DD28409988C2}" type="slidenum">
              <a:rPr lang="en-US" smtClean="0"/>
              <a:t>‹#›</a:t>
            </a:fld>
            <a:endParaRPr lang="en-US"/>
          </a:p>
        </p:txBody>
      </p:sp>
    </p:spTree>
    <p:extLst>
      <p:ext uri="{BB962C8B-B14F-4D97-AF65-F5344CB8AC3E}">
        <p14:creationId xmlns:p14="http://schemas.microsoft.com/office/powerpoint/2010/main" val="2469339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a:t>
            </a:r>
            <a:r>
              <a:rPr lang="en-US" dirty="0" err="1" smtClean="0"/>
              <a:t>www.codeproject.com</a:t>
            </a:r>
            <a:r>
              <a:rPr lang="en-US" dirty="0" smtClean="0"/>
              <a:t>/Articles/869712/</a:t>
            </a:r>
            <a:r>
              <a:rPr lang="en-US" dirty="0" err="1" smtClean="0"/>
              <a:t>AngularJS</a:t>
            </a:r>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6</a:t>
            </a:fld>
            <a:endParaRPr lang="ru-RU"/>
          </a:p>
        </p:txBody>
      </p:sp>
    </p:spTree>
    <p:extLst>
      <p:ext uri="{BB962C8B-B14F-4D97-AF65-F5344CB8AC3E}">
        <p14:creationId xmlns:p14="http://schemas.microsoft.com/office/powerpoint/2010/main" val="333940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endParaRPr lang="en-US" sz="800" b="1" dirty="0"/>
          </a:p>
          <a:p>
            <a:pPr lvl="0"/>
            <a:r>
              <a:rPr lang="en-US" sz="800" b="1" dirty="0"/>
              <a:t>Poor distribution of processing</a:t>
            </a:r>
            <a:r>
              <a:rPr lang="en-US" sz="800" dirty="0"/>
              <a:t> – With a large number of clients, doing all the processing on the server is inefficient.</a:t>
            </a:r>
          </a:p>
          <a:p>
            <a:pPr lvl="0"/>
            <a:r>
              <a:rPr lang="en-US" sz="800" b="1" dirty="0"/>
              <a:t>High user response latency</a:t>
            </a:r>
            <a:r>
              <a:rPr lang="en-US" sz="800" dirty="0"/>
              <a:t> – Traditional web applications are not responsive enough. High quality user interaction is very sensitive to latency, and very fast response is essential.</a:t>
            </a:r>
          </a:p>
          <a:p>
            <a:pPr lvl="0"/>
            <a:r>
              <a:rPr lang="en-US" sz="800" b="1" dirty="0"/>
              <a:t>Difficult programming model</a:t>
            </a:r>
            <a:r>
              <a:rPr lang="en-US" sz="800" dirty="0"/>
              <a:t> – Programming a user interface across client/server is simply difficult. When every interaction with a user must involves a request/response, user interface design with this model is complicated and error prone. The vast number of web frameworks for simplifying web development testifies to this inherent difficulty. Some have mitigated this difficulty to some degree.</a:t>
            </a:r>
          </a:p>
          <a:p>
            <a:pPr lvl="0"/>
            <a:r>
              <a:rPr lang="en-US" sz="800" b="1" dirty="0"/>
              <a:t>Increased vector of attack</a:t>
            </a:r>
            <a:r>
              <a:rPr lang="en-US" sz="800" dirty="0"/>
              <a:t> – Unorganized mingling of user interface code with business code can increase security risks. If access rules are distributed across user interface code, as user interface code grows and evolves, new vectors of attack emerge. With mixed code, new user interface features can easily create new security holes.</a:t>
            </a:r>
          </a:p>
          <a:p>
            <a:pPr lvl="0"/>
            <a:r>
              <a:rPr lang="en-US" sz="800" b="1" dirty="0"/>
              <a:t>Heavy state management on the servers</a:t>
            </a:r>
            <a:r>
              <a:rPr lang="en-US" sz="800" dirty="0"/>
              <a:t> – When client user interface state information is maintained by the server, this requires a significant increase in resource utilization as server side sessions must be maintained with potentially large object structures within them. Usually these resources can’t be released until a session times out, which is often 30 minutes after a user actually leaves the web site. This can reduce performance and scalability.</a:t>
            </a:r>
          </a:p>
          <a:p>
            <a:pPr lvl="0"/>
            <a:r>
              <a:rPr lang="en-US" sz="800" b="1" dirty="0"/>
              <a:t>Offline Difficulties</a:t>
            </a:r>
            <a:r>
              <a:rPr lang="en-US" sz="800" dirty="0"/>
              <a:t> – Adding offline capabilities to a web application can be a tremendous project when user interface code is predominantly on the server. The user interface code must be ported to run on the client in offline situations.</a:t>
            </a:r>
          </a:p>
          <a:p>
            <a:pPr lvl="0"/>
            <a:r>
              <a:rPr lang="en-US" sz="800" b="1" dirty="0"/>
              <a:t>Reduced opportunity for interoperability</a:t>
            </a:r>
            <a:r>
              <a:rPr lang="en-US" sz="800" dirty="0"/>
              <a:t> – When client/server communication is composed of transferring internal parts of the user interface to the browser, it can be very difficult to understand this communication and utilize it for other applications.</a:t>
            </a:r>
          </a:p>
          <a:p>
            <a:r>
              <a:rPr lang="en-US" sz="800" dirty="0"/>
              <a:t> </a:t>
            </a:r>
          </a:p>
          <a:p>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10</a:t>
            </a:fld>
            <a:endParaRPr lang="ru-RU"/>
          </a:p>
        </p:txBody>
      </p:sp>
    </p:spTree>
    <p:extLst>
      <p:ext uri="{BB962C8B-B14F-4D97-AF65-F5344CB8AC3E}">
        <p14:creationId xmlns:p14="http://schemas.microsoft.com/office/powerpoint/2010/main" val="1611862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en-US" sz="800" b="1" dirty="0"/>
              <a:t>Scalability </a:t>
            </a:r>
            <a:r>
              <a:rPr lang="en-US" sz="800" dirty="0"/>
              <a:t>– It is quite easy to observe the significant scalability advantage of client side processing. The more clients that use an application, the more client machines that are available, whereas the server processing capabilities remain constant (until you buy more servers).</a:t>
            </a:r>
          </a:p>
          <a:p>
            <a:pPr lvl="0"/>
            <a:r>
              <a:rPr lang="en-US" sz="800" b="1" dirty="0"/>
              <a:t>Immediate user response</a:t>
            </a:r>
            <a:r>
              <a:rPr lang="en-US" sz="800" dirty="0"/>
              <a:t> – Client side code can immediately react to user input, rather than waiting for network transfers.</a:t>
            </a:r>
          </a:p>
          <a:p>
            <a:pPr lvl="0"/>
            <a:r>
              <a:rPr lang="en-US" sz="800" b="1" dirty="0"/>
              <a:t>Organized programming model </a:t>
            </a:r>
            <a:r>
              <a:rPr lang="en-US" sz="800" dirty="0"/>
              <a:t>– The user interface is properly segmented from application business logic. Such a model provides a cleaner approach to security. When all requests go through user interface code, data can flow through various interfaces before security checks take place. This can make security analysis more complicated, with complex flows to analyze. On the other hand, with a clean web service interface, there is well-defined gateway for security to work on and security analysis is more straightforward, holes can be quickly found and corrected.</a:t>
            </a:r>
          </a:p>
          <a:p>
            <a:pPr lvl="0"/>
            <a:r>
              <a:rPr lang="en-US" sz="800" b="1" dirty="0"/>
              <a:t>Client side state management</a:t>
            </a:r>
            <a:r>
              <a:rPr lang="en-US" sz="800" dirty="0"/>
              <a:t> – Maintaining transient session state information on the client reduces the memory load on the server. This also allows clients to leverage more </a:t>
            </a:r>
            <a:r>
              <a:rPr lang="en-US" sz="800" dirty="0" err="1"/>
              <a:t>RESTful</a:t>
            </a:r>
            <a:r>
              <a:rPr lang="en-US" sz="800" dirty="0"/>
              <a:t> interaction which can further improve scalability and caching opportunities.</a:t>
            </a:r>
          </a:p>
          <a:p>
            <a:pPr lvl="0"/>
            <a:r>
              <a:rPr lang="en-US" sz="800" b="1" dirty="0"/>
              <a:t>Offline applications</a:t>
            </a:r>
            <a:r>
              <a:rPr lang="en-US" sz="800" dirty="0"/>
              <a:t> – If much of the code for an application is already built to run on the client, creating an offline version of the application will almost certainly be easier.</a:t>
            </a:r>
          </a:p>
          <a:p>
            <a:pPr lvl="0"/>
            <a:r>
              <a:rPr lang="en-US" sz="800" b="1" dirty="0"/>
              <a:t>Interoperability </a:t>
            </a:r>
            <a:r>
              <a:rPr lang="en-US" sz="800" dirty="0"/>
              <a:t>– By using structured data with minimal APIs for interaction, it is much easier to connect additional consumers and producers to interact with existing systems.</a:t>
            </a:r>
          </a:p>
          <a:p>
            <a:r>
              <a:rPr lang="en-US" sz="800" dirty="0"/>
              <a:t> </a:t>
            </a:r>
          </a:p>
          <a:p>
            <a:pPr defTabSz="321440">
              <a:defRPr/>
            </a:pPr>
            <a:endParaRPr lang="ru-RU" dirty="0"/>
          </a:p>
        </p:txBody>
      </p:sp>
      <p:sp>
        <p:nvSpPr>
          <p:cNvPr id="4" name="Номер слайда 3"/>
          <p:cNvSpPr>
            <a:spLocks noGrp="1"/>
          </p:cNvSpPr>
          <p:nvPr>
            <p:ph type="sldNum" sz="quarter" idx="10"/>
          </p:nvPr>
        </p:nvSpPr>
        <p:spPr/>
        <p:txBody>
          <a:bodyPr/>
          <a:lstStyle/>
          <a:p>
            <a:fld id="{34EC956D-0C64-E144-B4E6-F3945DBDEA85}" type="slidenum">
              <a:rPr lang="ru-RU" smtClean="0"/>
              <a:t>11</a:t>
            </a:fld>
            <a:endParaRPr lang="ru-RU"/>
          </a:p>
        </p:txBody>
      </p:sp>
    </p:spTree>
    <p:extLst>
      <p:ext uri="{BB962C8B-B14F-4D97-AF65-F5344CB8AC3E}">
        <p14:creationId xmlns:p14="http://schemas.microsoft.com/office/powerpoint/2010/main" val="291308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docs.spring.io</a:t>
            </a:r>
            <a:r>
              <a:rPr lang="en-US" dirty="0" smtClean="0"/>
              <a:t>/spring-data/</a:t>
            </a:r>
            <a:r>
              <a:rPr lang="en-US" dirty="0" err="1" smtClean="0"/>
              <a:t>jpa</a:t>
            </a:r>
            <a:r>
              <a:rPr lang="en-US" dirty="0" smtClean="0"/>
              <a:t>/docs/1.4.3.RELEASE/reference/html/</a:t>
            </a:r>
            <a:r>
              <a:rPr lang="en-US" dirty="0" err="1" smtClean="0"/>
              <a:t>jpa.repositories.html</a:t>
            </a:r>
            <a:endParaRPr lang="en-US" dirty="0"/>
          </a:p>
        </p:txBody>
      </p:sp>
      <p:sp>
        <p:nvSpPr>
          <p:cNvPr id="4" name="Slide Number Placeholder 3"/>
          <p:cNvSpPr>
            <a:spLocks noGrp="1"/>
          </p:cNvSpPr>
          <p:nvPr>
            <p:ph type="sldNum" sz="quarter" idx="10"/>
          </p:nvPr>
        </p:nvSpPr>
        <p:spPr/>
        <p:txBody>
          <a:bodyPr/>
          <a:lstStyle/>
          <a:p>
            <a:fld id="{48C3C4D1-702D-BF45-A3EA-DD28409988C2}" type="slidenum">
              <a:rPr lang="en-US" smtClean="0"/>
              <a:t>19</a:t>
            </a:fld>
            <a:endParaRPr lang="en-US"/>
          </a:p>
        </p:txBody>
      </p:sp>
    </p:spTree>
    <p:extLst>
      <p:ext uri="{BB962C8B-B14F-4D97-AF65-F5344CB8AC3E}">
        <p14:creationId xmlns:p14="http://schemas.microsoft.com/office/powerpoint/2010/main" val="1631850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Break / Final">
    <p:spTree>
      <p:nvGrpSpPr>
        <p:cNvPr id="1" name=""/>
        <p:cNvGrpSpPr/>
        <p:nvPr/>
      </p:nvGrpSpPr>
      <p:grpSpPr>
        <a:xfrm>
          <a:off x="0" y="0"/>
          <a:ext cx="0" cy="0"/>
          <a:chOff x="0" y="0"/>
          <a:chExt cx="0" cy="0"/>
        </a:xfrm>
      </p:grpSpPr>
      <p:sp>
        <p:nvSpPr>
          <p:cNvPr id="32" name="Prostokąt 2"/>
          <p:cNvSpPr/>
          <p:nvPr/>
        </p:nvSpPr>
        <p:spPr>
          <a:xfrm>
            <a:off x="793" y="0"/>
            <a:ext cx="9144000" cy="685800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ln>
                <a:noFill/>
              </a:ln>
              <a:solidFill>
                <a:schemeClr val="bg1"/>
              </a:solidFill>
            </a:endParaRPr>
          </a:p>
        </p:txBody>
      </p:sp>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000" b="1">
                <a:solidFill>
                  <a:schemeClr val="bg1"/>
                </a:solidFill>
              </a:defRPr>
            </a:lvl1pPr>
          </a:lstStyle>
          <a:p>
            <a:r>
              <a:rPr lang="pl-PL" dirty="0" smtClean="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66" name="Freeform 37"/>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67" name="Freeform 38"/>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68" name="Freeform 39"/>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69" name="Freeform 41"/>
            <p:cNvSpPr>
              <a:spLocks/>
            </p:cNvSpPr>
            <p:nvPr userDrawn="1"/>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0" name="Freeform 42"/>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1" name="Freeform 43"/>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72" name="Freeform 44"/>
            <p:cNvSpPr>
              <a:spLocks/>
            </p:cNvSpPr>
            <p:nvPr userDrawn="1"/>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3" name="Freeform 45"/>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4" name="Freeform 46"/>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5" name="Freeform 47"/>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6" name="Freeform 48"/>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77" name="Freeform 49"/>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8" name="Freeform 50"/>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79" name="Freeform 51"/>
            <p:cNvSpPr>
              <a:spLocks noEditPoints="1"/>
            </p:cNvSpPr>
            <p:nvPr userDrawn="1"/>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0" name="Freeform 52"/>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1" name="Freeform 53"/>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82" name="Freeform 54"/>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3" name="Freeform 55"/>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84" name="Freeform 56"/>
            <p:cNvSpPr>
              <a:spLocks noEditPoints="1"/>
            </p:cNvSpPr>
            <p:nvPr userDrawn="1"/>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5" name="Freeform 57"/>
            <p:cNvSpPr>
              <a:spLocks noEditPoints="1"/>
            </p:cNvSpPr>
            <p:nvPr userDrawn="1"/>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bg1"/>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smtClean="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userDrawn="1"/>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
            <p:cNvSpPr>
              <a:spLocks/>
            </p:cNvSpPr>
            <p:nvPr userDrawn="1"/>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8"/>
            <p:cNvSpPr>
              <a:spLocks noEditPoints="1"/>
            </p:cNvSpPr>
            <p:nvPr userDrawn="1"/>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
            <p:cNvSpPr>
              <a:spLocks/>
            </p:cNvSpPr>
            <p:nvPr userDrawn="1"/>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
            <p:cNvSpPr>
              <a:spLocks/>
            </p:cNvSpPr>
            <p:nvPr userDrawn="1"/>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
            <p:cNvSpPr>
              <a:spLocks/>
            </p:cNvSpPr>
            <p:nvPr userDrawn="1"/>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2"/>
            <p:cNvSpPr>
              <a:spLocks/>
            </p:cNvSpPr>
            <p:nvPr userDrawn="1"/>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3"/>
            <p:cNvSpPr>
              <a:spLocks/>
            </p:cNvSpPr>
            <p:nvPr userDrawn="1"/>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4"/>
            <p:cNvSpPr>
              <a:spLocks/>
            </p:cNvSpPr>
            <p:nvPr userDrawn="1"/>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
            <p:cNvSpPr>
              <a:spLocks/>
            </p:cNvSpPr>
            <p:nvPr userDrawn="1"/>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
            <p:cNvSpPr>
              <a:spLocks/>
            </p:cNvSpPr>
            <p:nvPr userDrawn="1"/>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8818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2" y="1196975"/>
            <a:ext cx="4184754" cy="5008563"/>
          </a:xfrm>
        </p:spPr>
        <p:txBody>
          <a:bodyPr/>
          <a:lstStyle>
            <a:lvl1pPr marL="270000">
              <a:defRPr/>
            </a:lvl1pPr>
          </a:lstStyle>
          <a:p>
            <a:pPr lvl="0"/>
            <a:r>
              <a:rPr lang="pl-PL" dirty="0" smtClean="0"/>
              <a:t>Click to edit content</a:t>
            </a:r>
          </a:p>
          <a:p>
            <a:pPr lvl="1"/>
            <a:r>
              <a:rPr lang="pl-PL" dirty="0" smtClean="0"/>
              <a:t>Click to edit content</a:t>
            </a:r>
          </a:p>
          <a:p>
            <a:pPr lvl="2"/>
            <a:r>
              <a:rPr lang="pl-PL" dirty="0" smtClean="0"/>
              <a:t>Click to edit content</a:t>
            </a:r>
          </a:p>
          <a:p>
            <a:pPr lvl="3"/>
            <a:r>
              <a:rPr lang="pl-PL" dirty="0" smtClean="0"/>
              <a:t>Click to edit content</a:t>
            </a:r>
          </a:p>
          <a:p>
            <a:pPr lvl="4"/>
            <a:r>
              <a:rPr lang="pl-PL" dirty="0" smtClean="0"/>
              <a:t>Click to edit content</a:t>
            </a:r>
            <a:endParaRPr lang="en-US" dirty="0"/>
          </a:p>
        </p:txBody>
      </p:sp>
      <p:sp>
        <p:nvSpPr>
          <p:cNvPr id="6" name="Symbol zastępczy zawartości 4"/>
          <p:cNvSpPr>
            <a:spLocks noGrp="1"/>
          </p:cNvSpPr>
          <p:nvPr>
            <p:ph sz="quarter" idx="12" hasCustomPrompt="1"/>
          </p:nvPr>
        </p:nvSpPr>
        <p:spPr>
          <a:xfrm>
            <a:off x="4660642" y="1196975"/>
            <a:ext cx="4219769" cy="5008563"/>
          </a:xfrm>
        </p:spPr>
        <p:txBody>
          <a:bodyPr/>
          <a:lstStyle>
            <a:lvl1pPr marL="270000">
              <a:defRPr lang="pl-PL" smtClean="0"/>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Tree>
    <p:extLst>
      <p:ext uri="{BB962C8B-B14F-4D97-AF65-F5344CB8AC3E}">
        <p14:creationId xmlns:p14="http://schemas.microsoft.com/office/powerpoint/2010/main" val="84385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text boxe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3" hasCustomPrompt="1"/>
          </p:nvPr>
        </p:nvSpPr>
        <p:spPr>
          <a:xfrm>
            <a:off x="286917" y="1196976"/>
            <a:ext cx="4185047" cy="5008563"/>
          </a:xfrm>
        </p:spPr>
        <p:txBody>
          <a:bodyPr/>
          <a:lstStyle>
            <a:lvl1pPr marL="0" indent="0">
              <a:buNone/>
              <a:defRPr/>
            </a:lvl1pPr>
          </a:lstStyle>
          <a:p>
            <a:pPr lvl="0"/>
            <a:r>
              <a:rPr lang="pl-PL" dirty="0" smtClean="0"/>
              <a:t>Up to nine lines of text.</a:t>
            </a:r>
            <a:endParaRPr lang="en-US" dirty="0"/>
          </a:p>
        </p:txBody>
      </p:sp>
      <p:sp>
        <p:nvSpPr>
          <p:cNvPr id="8" name="Symbol zastępczy tekstu 3"/>
          <p:cNvSpPr>
            <a:spLocks noGrp="1"/>
          </p:cNvSpPr>
          <p:nvPr>
            <p:ph type="body" sz="quarter" idx="14" hasCustomPrompt="1"/>
          </p:nvPr>
        </p:nvSpPr>
        <p:spPr>
          <a:xfrm>
            <a:off x="4695364" y="1196976"/>
            <a:ext cx="4185047" cy="5008563"/>
          </a:xfrm>
        </p:spPr>
        <p:txBody>
          <a:bodyPr/>
          <a:lstStyle>
            <a:lvl1pPr marL="0" indent="0">
              <a:buNone/>
              <a:defRPr/>
            </a:lvl1pPr>
          </a:lstStyle>
          <a:p>
            <a:pPr lvl="0"/>
            <a:r>
              <a:rPr lang="pl-PL" smtClean="0"/>
              <a:t>Up to nine lines of text.</a:t>
            </a:r>
            <a:endParaRPr lang="en-US"/>
          </a:p>
        </p:txBody>
      </p:sp>
    </p:spTree>
    <p:extLst>
      <p:ext uri="{BB962C8B-B14F-4D97-AF65-F5344CB8AC3E}">
        <p14:creationId xmlns:p14="http://schemas.microsoft.com/office/powerpoint/2010/main" val="2919089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4" hasCustomPrompt="1"/>
          </p:nvPr>
        </p:nvSpPr>
        <p:spPr>
          <a:xfrm>
            <a:off x="286942" y="1196976"/>
            <a:ext cx="2762088" cy="5008563"/>
          </a:xfrm>
        </p:spPr>
        <p:txBody>
          <a:bodyPr/>
          <a:lstStyle>
            <a:lvl1pPr marL="270000">
              <a:defRPr/>
            </a:lvl1pPr>
          </a:lstStyle>
          <a:p>
            <a:pPr lvl="0"/>
            <a:r>
              <a:rPr lang="pl-PL" smtClean="0"/>
              <a:t>Click to edit content</a:t>
            </a:r>
          </a:p>
        </p:txBody>
      </p:sp>
      <p:sp>
        <p:nvSpPr>
          <p:cNvPr id="6" name="Symbol zastępczy zawartości 4"/>
          <p:cNvSpPr>
            <a:spLocks noGrp="1"/>
          </p:cNvSpPr>
          <p:nvPr>
            <p:ph sz="quarter" idx="15" hasCustomPrompt="1"/>
          </p:nvPr>
        </p:nvSpPr>
        <p:spPr>
          <a:xfrm>
            <a:off x="3202619" y="1196976"/>
            <a:ext cx="2762088" cy="5008563"/>
          </a:xfrm>
        </p:spPr>
        <p:txBody>
          <a:bodyPr/>
          <a:lstStyle>
            <a:lvl1pPr marL="270000">
              <a:defRPr/>
            </a:lvl1pPr>
          </a:lstStyle>
          <a:p>
            <a:pPr lvl="0"/>
            <a:r>
              <a:rPr lang="pl-PL" smtClean="0"/>
              <a:t>Click to edit content</a:t>
            </a:r>
          </a:p>
        </p:txBody>
      </p:sp>
      <p:sp>
        <p:nvSpPr>
          <p:cNvPr id="7" name="Symbol zastępczy zawartości 4"/>
          <p:cNvSpPr>
            <a:spLocks noGrp="1"/>
          </p:cNvSpPr>
          <p:nvPr>
            <p:ph sz="quarter" idx="16" hasCustomPrompt="1"/>
          </p:nvPr>
        </p:nvSpPr>
        <p:spPr>
          <a:xfrm>
            <a:off x="6118322" y="1196976"/>
            <a:ext cx="2762088" cy="5008563"/>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1252319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9"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smtClean="0"/>
              <a:t>Click to edit content</a:t>
            </a:r>
          </a:p>
        </p:txBody>
      </p:sp>
      <p:sp>
        <p:nvSpPr>
          <p:cNvPr id="10"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smtClean="0"/>
              <a:t>Click to edit content</a:t>
            </a:r>
          </a:p>
        </p:txBody>
      </p:sp>
      <p:sp>
        <p:nvSpPr>
          <p:cNvPr id="11" name="Symbol zastępczy zawartości 4"/>
          <p:cNvSpPr>
            <a:spLocks noGrp="1"/>
          </p:cNvSpPr>
          <p:nvPr>
            <p:ph sz="quarter" idx="14" hasCustomPrompt="1"/>
          </p:nvPr>
        </p:nvSpPr>
        <p:spPr>
          <a:xfrm>
            <a:off x="4695656" y="1196975"/>
            <a:ext cx="4184754" cy="2435912"/>
          </a:xfrm>
        </p:spPr>
        <p:txBody>
          <a:bodyPr/>
          <a:lstStyle>
            <a:lvl1pPr marL="270000">
              <a:defRPr/>
            </a:lvl1pPr>
          </a:lstStyle>
          <a:p>
            <a:pPr lvl="0"/>
            <a:r>
              <a:rPr lang="pl-PL" smtClean="0"/>
              <a:t>Click to edit content</a:t>
            </a:r>
          </a:p>
        </p:txBody>
      </p:sp>
      <p:sp>
        <p:nvSpPr>
          <p:cNvPr id="12" name="Symbol zastępczy zawartości 4"/>
          <p:cNvSpPr>
            <a:spLocks noGrp="1"/>
          </p:cNvSpPr>
          <p:nvPr>
            <p:ph sz="quarter" idx="15" hasCustomPrompt="1"/>
          </p:nvPr>
        </p:nvSpPr>
        <p:spPr>
          <a:xfrm>
            <a:off x="4695656" y="3744097"/>
            <a:ext cx="4184754" cy="2461440"/>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959344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4695656" y="1196975"/>
            <a:ext cx="4184754" cy="2435912"/>
          </a:xfrm>
        </p:spPr>
        <p:txBody>
          <a:bodyPr/>
          <a:lstStyle>
            <a:lvl1pPr marL="270000">
              <a:defRPr/>
            </a:lvl1pPr>
          </a:lstStyle>
          <a:p>
            <a:pPr lvl="0"/>
            <a:r>
              <a:rPr lang="pl-PL" smtClean="0"/>
              <a:t>Click to edit content</a:t>
            </a:r>
          </a:p>
        </p:txBody>
      </p:sp>
      <p:sp>
        <p:nvSpPr>
          <p:cNvPr id="6" name="Symbol zastępczy zawartości 4"/>
          <p:cNvSpPr>
            <a:spLocks noGrp="1"/>
          </p:cNvSpPr>
          <p:nvPr>
            <p:ph sz="quarter" idx="13" hasCustomPrompt="1"/>
          </p:nvPr>
        </p:nvSpPr>
        <p:spPr>
          <a:xfrm>
            <a:off x="4695656" y="3744097"/>
            <a:ext cx="4184754" cy="2461440"/>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2" hasCustomPrompt="1"/>
          </p:nvPr>
        </p:nvSpPr>
        <p:spPr>
          <a:xfrm>
            <a:off x="286916" y="1196975"/>
            <a:ext cx="4184754" cy="500856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p>
        </p:txBody>
      </p:sp>
    </p:spTree>
    <p:extLst>
      <p:ext uri="{BB962C8B-B14F-4D97-AF65-F5344CB8AC3E}">
        <p14:creationId xmlns:p14="http://schemas.microsoft.com/office/powerpoint/2010/main" val="3682426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smtClean="0"/>
              <a:t>Click to edit content</a:t>
            </a:r>
          </a:p>
        </p:txBody>
      </p:sp>
      <p:sp>
        <p:nvSpPr>
          <p:cNvPr id="6"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2" hasCustomPrompt="1"/>
          </p:nvPr>
        </p:nvSpPr>
        <p:spPr>
          <a:xfrm>
            <a:off x="4695656" y="1196975"/>
            <a:ext cx="4184754" cy="500856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p>
        </p:txBody>
      </p:sp>
    </p:spTree>
    <p:extLst>
      <p:ext uri="{BB962C8B-B14F-4D97-AF65-F5344CB8AC3E}">
        <p14:creationId xmlns:p14="http://schemas.microsoft.com/office/powerpoint/2010/main" val="451257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2" y="1878227"/>
            <a:ext cx="8593931"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4" name="Symbol zastępczy tekstu 3"/>
          <p:cNvSpPr>
            <a:spLocks noGrp="1"/>
          </p:cNvSpPr>
          <p:nvPr>
            <p:ph type="body" sz="quarter" idx="12" hasCustomPrompt="1"/>
          </p:nvPr>
        </p:nvSpPr>
        <p:spPr>
          <a:xfrm>
            <a:off x="286943" y="1004153"/>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SUBTITLE</a:t>
            </a:r>
          </a:p>
        </p:txBody>
      </p:sp>
    </p:spTree>
    <p:extLst>
      <p:ext uri="{BB962C8B-B14F-4D97-AF65-F5344CB8AC3E}">
        <p14:creationId xmlns:p14="http://schemas.microsoft.com/office/powerpoint/2010/main" val="2080363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Tree>
    <p:extLst>
      <p:ext uri="{BB962C8B-B14F-4D97-AF65-F5344CB8AC3E}">
        <p14:creationId xmlns:p14="http://schemas.microsoft.com/office/powerpoint/2010/main" val="380166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2168731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SUBTITLE</a:t>
            </a:r>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254661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61" name="Prostokąt 2"/>
          <p:cNvSpPr/>
          <p:nvPr/>
        </p:nvSpPr>
        <p:spPr>
          <a:xfrm>
            <a:off x="793" y="0"/>
            <a:ext cx="9144000" cy="685800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ln>
                <a:noFill/>
              </a:ln>
              <a:solidFill>
                <a:schemeClr val="bg1"/>
              </a:solidFill>
            </a:endParaRPr>
          </a:p>
        </p:txBody>
      </p:sp>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sz="2000" b="1">
                <a:solidFill>
                  <a:schemeClr val="bg1"/>
                </a:solidFill>
              </a:defRPr>
            </a:lvl1pPr>
          </a:lstStyle>
          <a:p>
            <a:r>
              <a:rPr lang="pl-PL" dirty="0" smtClean="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7" name="Freeform 37"/>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98" name="Freeform 38"/>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9" name="Freeform 39"/>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0" name="Freeform 41"/>
            <p:cNvSpPr>
              <a:spLocks/>
            </p:cNvSpPr>
            <p:nvPr userDrawn="1"/>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1" name="Freeform 42"/>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2" name="Freeform 43"/>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3" name="Freeform 44"/>
            <p:cNvSpPr>
              <a:spLocks/>
            </p:cNvSpPr>
            <p:nvPr userDrawn="1"/>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4" name="Freeform 45"/>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5" name="Freeform 46"/>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6" name="Freeform 47"/>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7" name="Freeform 48"/>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8" name="Freeform 49"/>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9" name="Freeform 50"/>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10" name="Freeform 51"/>
            <p:cNvSpPr>
              <a:spLocks noEditPoints="1"/>
            </p:cNvSpPr>
            <p:nvPr userDrawn="1"/>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1" name="Freeform 52"/>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2" name="Freeform 53"/>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3" name="Freeform 54"/>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4" name="Freeform 55"/>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5" name="Freeform 56"/>
            <p:cNvSpPr>
              <a:spLocks noEditPoints="1"/>
            </p:cNvSpPr>
            <p:nvPr userDrawn="1"/>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6" name="Freeform 57"/>
            <p:cNvSpPr>
              <a:spLocks noEditPoints="1"/>
            </p:cNvSpPr>
            <p:nvPr userDrawn="1"/>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grpSp>
        <p:nvGrpSpPr>
          <p:cNvPr id="117" name="Group 19"/>
          <p:cNvGrpSpPr>
            <a:grpSpLocks noChangeAspect="1"/>
          </p:cNvGrpSpPr>
          <p:nvPr/>
        </p:nvGrpSpPr>
        <p:grpSpPr bwMode="auto">
          <a:xfrm>
            <a:off x="8449097" y="5834059"/>
            <a:ext cx="438164" cy="564684"/>
            <a:chOff x="2074" y="843"/>
            <a:chExt cx="1615" cy="1561"/>
          </a:xfrm>
        </p:grpSpPr>
        <p:sp>
          <p:nvSpPr>
            <p:cNvPr id="118"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
          <p:cNvGrpSpPr>
            <a:grpSpLocks noChangeAspect="1"/>
          </p:cNvGrpSpPr>
          <p:nvPr/>
        </p:nvGrpSpPr>
        <p:grpSpPr bwMode="auto">
          <a:xfrm>
            <a:off x="561743" y="5768522"/>
            <a:ext cx="959338" cy="678757"/>
            <a:chOff x="1640" y="963"/>
            <a:chExt cx="2480" cy="1316"/>
          </a:xfrm>
          <a:solidFill>
            <a:schemeClr val="bg1"/>
          </a:solidFill>
        </p:grpSpPr>
        <p:sp>
          <p:nvSpPr>
            <p:cNvPr id="57" name="Freeform 6"/>
            <p:cNvSpPr>
              <a:spLocks/>
            </p:cNvSpPr>
            <p:nvPr userDrawn="1"/>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p:cNvSpPr>
            <p:nvPr userDrawn="1"/>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
            <p:cNvSpPr>
              <a:spLocks noEditPoints="1"/>
            </p:cNvSpPr>
            <p:nvPr userDrawn="1"/>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
            <p:cNvSpPr>
              <a:spLocks/>
            </p:cNvSpPr>
            <p:nvPr userDrawn="1"/>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
            <p:cNvSpPr>
              <a:spLocks/>
            </p:cNvSpPr>
            <p:nvPr userDrawn="1"/>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
            <p:cNvSpPr>
              <a:spLocks/>
            </p:cNvSpPr>
            <p:nvPr userDrawn="1"/>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
            <p:cNvSpPr>
              <a:spLocks/>
            </p:cNvSpPr>
            <p:nvPr userDrawn="1"/>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3"/>
            <p:cNvSpPr>
              <a:spLocks/>
            </p:cNvSpPr>
            <p:nvPr userDrawn="1"/>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4"/>
            <p:cNvSpPr>
              <a:spLocks/>
            </p:cNvSpPr>
            <p:nvPr userDrawn="1"/>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
            <p:cNvSpPr>
              <a:spLocks/>
            </p:cNvSpPr>
            <p:nvPr userDrawn="1"/>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
            <p:cNvSpPr>
              <a:spLocks/>
            </p:cNvSpPr>
            <p:nvPr userDrawn="1"/>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8477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2" y="1878229"/>
            <a:ext cx="8593931" cy="4327311"/>
          </a:xfrm>
        </p:spPr>
        <p:txBody>
          <a:bodyPr/>
          <a:lstStyle>
            <a:lvl1pPr marL="269946">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9" name="Trójkąt równoramienny 8"/>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567686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10"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11" name="Trójkąt równoramienny 10"/>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354222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smtClean="0"/>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smtClean="0"/>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189618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smtClean="0"/>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1468509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smtClean="0"/>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84263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Full size screen shot">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dirty="0" smtClean="0"/>
              <a:t>Full size screen shot.</a:t>
            </a:r>
            <a:br>
              <a:rPr lang="pl-PL" dirty="0" smtClean="0"/>
            </a:br>
            <a:r>
              <a:rPr lang="pl-PL" dirty="0" smtClean="0"/>
              <a:t>Right click to paste picture if copying from other slide. </a:t>
            </a:r>
            <a:br>
              <a:rPr lang="pl-PL" dirty="0" smtClean="0"/>
            </a:br>
            <a:r>
              <a:rPr lang="pl-PL" dirty="0" smtClean="0"/>
              <a:t>Left click in center to browse for file to place.</a:t>
            </a:r>
            <a:endParaRPr lang="en-US" dirty="0"/>
          </a:p>
        </p:txBody>
      </p:sp>
    </p:spTree>
    <p:extLst>
      <p:ext uri="{BB962C8B-B14F-4D97-AF65-F5344CB8AC3E}">
        <p14:creationId xmlns:p14="http://schemas.microsoft.com/office/powerpoint/2010/main" val="1572553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ull size screen shot + title">
    <p:spTree>
      <p:nvGrpSpPr>
        <p:cNvPr id="1" name=""/>
        <p:cNvGrpSpPr/>
        <p:nvPr/>
      </p:nvGrpSpPr>
      <p:grpSpPr>
        <a:xfrm>
          <a:off x="0" y="0"/>
          <a:ext cx="0" cy="0"/>
          <a:chOff x="0" y="0"/>
          <a:chExt cx="0" cy="0"/>
        </a:xfrm>
      </p:grpSpPr>
      <p:sp>
        <p:nvSpPr>
          <p:cNvPr id="4" name="Tytuł 1"/>
          <p:cNvSpPr>
            <a:spLocks noGrp="1"/>
          </p:cNvSpPr>
          <p:nvPr>
            <p:ph type="title" hasCustomPrompt="1"/>
          </p:nvPr>
        </p:nvSpPr>
        <p:spPr>
          <a:xfrm>
            <a:off x="286918" y="365126"/>
            <a:ext cx="8593493" cy="502623"/>
          </a:xfrm>
        </p:spPr>
        <p:txBody>
          <a:bodyPr/>
          <a:lstStyle/>
          <a:p>
            <a:r>
              <a:rPr lang="pl-PL" smtClean="0"/>
              <a:t>Edit Title</a:t>
            </a:r>
            <a:endParaRPr lang="en-US"/>
          </a:p>
        </p:txBody>
      </p:sp>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dirty="0" smtClean="0"/>
              <a:t>Full size screen shot.</a:t>
            </a:r>
            <a:br>
              <a:rPr lang="pl-PL" dirty="0" smtClean="0"/>
            </a:br>
            <a:r>
              <a:rPr lang="pl-PL" dirty="0" smtClean="0"/>
              <a:t>Right click to paste picture if copying from other slide. </a:t>
            </a:r>
            <a:br>
              <a:rPr lang="pl-PL" dirty="0" smtClean="0"/>
            </a:br>
            <a:r>
              <a:rPr lang="pl-PL" dirty="0" smtClean="0"/>
              <a:t>Left click in center to browse for file to place.</a:t>
            </a:r>
            <a:endParaRPr lang="en-US" dirty="0"/>
          </a:p>
        </p:txBody>
      </p:sp>
    </p:spTree>
    <p:extLst>
      <p:ext uri="{BB962C8B-B14F-4D97-AF65-F5344CB8AC3E}">
        <p14:creationId xmlns:p14="http://schemas.microsoft.com/office/powerpoint/2010/main" val="23387418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oal Statu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smtClean="0"/>
              <a:t>Goal Status</a:t>
            </a:r>
            <a:endParaRPr lang="en-US"/>
          </a:p>
        </p:txBody>
      </p:sp>
      <p:sp>
        <p:nvSpPr>
          <p:cNvPr id="8" name="Symbol zastępczy tekstu 10"/>
          <p:cNvSpPr>
            <a:spLocks noGrp="1"/>
          </p:cNvSpPr>
          <p:nvPr>
            <p:ph type="body" sz="quarter" idx="16" hasCustomPrompt="1"/>
          </p:nvPr>
        </p:nvSpPr>
        <p:spPr>
          <a:xfrm>
            <a:off x="286941" y="2174790"/>
            <a:ext cx="2762250" cy="4030749"/>
          </a:xfrm>
        </p:spPr>
        <p:txBody>
          <a:bodyPr>
            <a:normAutofit/>
          </a:bodyPr>
          <a:lstStyle>
            <a:lvl1pPr marL="0" indent="0">
              <a:buNone/>
              <a:defRPr sz="1100"/>
            </a:lvl1pPr>
          </a:lstStyle>
          <a:p>
            <a:pPr lvl="0"/>
            <a:r>
              <a:rPr lang="pl-PL" smtClean="0"/>
              <a:t>Completed projects</a:t>
            </a:r>
            <a:endParaRPr lang="en-US"/>
          </a:p>
        </p:txBody>
      </p:sp>
      <p:sp>
        <p:nvSpPr>
          <p:cNvPr id="9" name="Symbol zastępczy tekstu 10"/>
          <p:cNvSpPr>
            <a:spLocks noGrp="1"/>
          </p:cNvSpPr>
          <p:nvPr>
            <p:ph type="body" sz="quarter" idx="17" hasCustomPrompt="1"/>
          </p:nvPr>
        </p:nvSpPr>
        <p:spPr>
          <a:xfrm>
            <a:off x="6118160" y="2174790"/>
            <a:ext cx="2762250" cy="4030749"/>
          </a:xfrm>
        </p:spPr>
        <p:txBody>
          <a:bodyPr>
            <a:normAutofit/>
          </a:bodyPr>
          <a:lstStyle>
            <a:lvl1pPr marL="0" indent="0">
              <a:buNone/>
              <a:defRPr sz="1100"/>
            </a:lvl1pPr>
          </a:lstStyle>
          <a:p>
            <a:pPr lvl="0"/>
            <a:r>
              <a:rPr lang="pl-PL" smtClean="0"/>
              <a:t>Upcoming projects</a:t>
            </a:r>
            <a:endParaRPr lang="en-US"/>
          </a:p>
        </p:txBody>
      </p:sp>
      <p:sp>
        <p:nvSpPr>
          <p:cNvPr id="10" name="Symbol zastępczy tekstu 10"/>
          <p:cNvSpPr>
            <a:spLocks noGrp="1"/>
          </p:cNvSpPr>
          <p:nvPr>
            <p:ph type="body" sz="quarter" idx="18" hasCustomPrompt="1"/>
          </p:nvPr>
        </p:nvSpPr>
        <p:spPr>
          <a:xfrm>
            <a:off x="3202538" y="2174790"/>
            <a:ext cx="2762250" cy="4030749"/>
          </a:xfrm>
        </p:spPr>
        <p:txBody>
          <a:bodyPr>
            <a:normAutofit/>
          </a:bodyPr>
          <a:lstStyle>
            <a:lvl1pPr marL="0" indent="0">
              <a:buNone/>
              <a:defRPr sz="1100" baseline="0"/>
            </a:lvl1pPr>
          </a:lstStyle>
          <a:p>
            <a:pPr lvl="0"/>
            <a:r>
              <a:rPr lang="pl-PL" smtClean="0"/>
              <a:t>Active projects</a:t>
            </a:r>
            <a:endParaRPr lang="en-US"/>
          </a:p>
        </p:txBody>
      </p:sp>
      <p:sp>
        <p:nvSpPr>
          <p:cNvPr id="11" name="Prostokąt 10"/>
          <p:cNvSpPr/>
          <p:nvPr/>
        </p:nvSpPr>
        <p:spPr>
          <a:xfrm>
            <a:off x="286918" y="1421028"/>
            <a:ext cx="2762275" cy="531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2" name="pole tekstowe 11"/>
          <p:cNvSpPr txBox="1"/>
          <p:nvPr/>
        </p:nvSpPr>
        <p:spPr>
          <a:xfrm>
            <a:off x="721821" y="1509582"/>
            <a:ext cx="1265598" cy="284693"/>
          </a:xfrm>
          <a:prstGeom prst="rect">
            <a:avLst/>
          </a:prstGeom>
          <a:noFill/>
        </p:spPr>
        <p:txBody>
          <a:bodyPr wrap="none" lIns="68580" tIns="34290" rIns="68580" bIns="34290" rtlCol="0">
            <a:spAutoFit/>
          </a:bodyPr>
          <a:lstStyle/>
          <a:p>
            <a:r>
              <a:rPr lang="pl-PL" b="1" smtClean="0">
                <a:solidFill>
                  <a:schemeClr val="bg1"/>
                </a:solidFill>
              </a:rPr>
              <a:t>COMPLETED</a:t>
            </a:r>
            <a:endParaRPr lang="en-US" b="1">
              <a:solidFill>
                <a:schemeClr val="bg1"/>
              </a:solidFill>
            </a:endParaRPr>
          </a:p>
        </p:txBody>
      </p:sp>
      <p:sp>
        <p:nvSpPr>
          <p:cNvPr id="13" name="Prostokąt 12"/>
          <p:cNvSpPr/>
          <p:nvPr/>
        </p:nvSpPr>
        <p:spPr>
          <a:xfrm>
            <a:off x="3202514" y="1421028"/>
            <a:ext cx="2762275" cy="531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pole tekstowe 13"/>
          <p:cNvSpPr txBox="1"/>
          <p:nvPr/>
        </p:nvSpPr>
        <p:spPr>
          <a:xfrm>
            <a:off x="3643947" y="1509582"/>
            <a:ext cx="796858" cy="284693"/>
          </a:xfrm>
          <a:prstGeom prst="rect">
            <a:avLst/>
          </a:prstGeom>
          <a:noFill/>
        </p:spPr>
        <p:txBody>
          <a:bodyPr wrap="none" lIns="68580" tIns="34290" rIns="68580" bIns="34290" rtlCol="0">
            <a:spAutoFit/>
          </a:bodyPr>
          <a:lstStyle/>
          <a:p>
            <a:r>
              <a:rPr lang="pl-PL" b="1" smtClean="0">
                <a:solidFill>
                  <a:schemeClr val="bg1"/>
                </a:solidFill>
              </a:rPr>
              <a:t>ACTIVE</a:t>
            </a:r>
            <a:endParaRPr lang="en-US" b="1">
              <a:solidFill>
                <a:schemeClr val="bg1"/>
              </a:solidFill>
            </a:endParaRPr>
          </a:p>
        </p:txBody>
      </p:sp>
      <p:sp>
        <p:nvSpPr>
          <p:cNvPr id="15" name="Prostokąt 14"/>
          <p:cNvSpPr/>
          <p:nvPr/>
        </p:nvSpPr>
        <p:spPr>
          <a:xfrm>
            <a:off x="6118161" y="1421028"/>
            <a:ext cx="2762275" cy="531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6" name="pole tekstowe 15"/>
          <p:cNvSpPr txBox="1"/>
          <p:nvPr/>
        </p:nvSpPr>
        <p:spPr>
          <a:xfrm>
            <a:off x="6523003" y="1509582"/>
            <a:ext cx="1125949" cy="284693"/>
          </a:xfrm>
          <a:prstGeom prst="rect">
            <a:avLst/>
          </a:prstGeom>
          <a:noFill/>
        </p:spPr>
        <p:txBody>
          <a:bodyPr wrap="none" lIns="68580" tIns="34290" rIns="68580" bIns="34290" rtlCol="0">
            <a:spAutoFit/>
          </a:bodyPr>
          <a:lstStyle/>
          <a:p>
            <a:r>
              <a:rPr lang="pl-PL" b="1" smtClean="0">
                <a:solidFill>
                  <a:schemeClr val="bg1"/>
                </a:solidFill>
              </a:rPr>
              <a:t>UPCOMING</a:t>
            </a:r>
            <a:endParaRPr lang="en-US" b="1">
              <a:solidFill>
                <a:schemeClr val="bg1"/>
              </a:solidFill>
            </a:endParaRPr>
          </a:p>
        </p:txBody>
      </p:sp>
      <p:pic>
        <p:nvPicPr>
          <p:cNvPr id="6" name="Obraz 5"/>
          <p:cNvPicPr>
            <a:picLocks noChangeAspect="1"/>
          </p:cNvPicPr>
          <p:nvPr/>
        </p:nvPicPr>
        <p:blipFill>
          <a:blip r:embed="rId2"/>
          <a:stretch>
            <a:fillRect/>
          </a:stretch>
        </p:blipFill>
        <p:spPr>
          <a:xfrm>
            <a:off x="6239625" y="1578756"/>
            <a:ext cx="161912" cy="215883"/>
          </a:xfrm>
          <a:prstGeom prst="rect">
            <a:avLst/>
          </a:prstGeom>
        </p:spPr>
      </p:pic>
      <p:pic>
        <p:nvPicPr>
          <p:cNvPr id="7" name="Obraz 6"/>
          <p:cNvPicPr>
            <a:picLocks noChangeAspect="1"/>
          </p:cNvPicPr>
          <p:nvPr/>
        </p:nvPicPr>
        <p:blipFill>
          <a:blip r:embed="rId3"/>
          <a:stretch>
            <a:fillRect/>
          </a:stretch>
        </p:blipFill>
        <p:spPr>
          <a:xfrm>
            <a:off x="425048" y="1556141"/>
            <a:ext cx="226223" cy="238499"/>
          </a:xfrm>
          <a:prstGeom prst="rect">
            <a:avLst/>
          </a:prstGeom>
        </p:spPr>
      </p:pic>
      <p:pic>
        <p:nvPicPr>
          <p:cNvPr id="17" name="Obraz 16"/>
          <p:cNvPicPr>
            <a:picLocks noChangeAspect="1"/>
          </p:cNvPicPr>
          <p:nvPr/>
        </p:nvPicPr>
        <p:blipFill>
          <a:blip r:embed="rId4"/>
          <a:stretch>
            <a:fillRect/>
          </a:stretch>
        </p:blipFill>
        <p:spPr>
          <a:xfrm>
            <a:off x="3323322" y="1509580"/>
            <a:ext cx="224784" cy="323373"/>
          </a:xfrm>
          <a:prstGeom prst="rect">
            <a:avLst/>
          </a:prstGeom>
        </p:spPr>
      </p:pic>
    </p:spTree>
    <p:extLst>
      <p:ext uri="{BB962C8B-B14F-4D97-AF65-F5344CB8AC3E}">
        <p14:creationId xmlns:p14="http://schemas.microsoft.com/office/powerpoint/2010/main" val="2490713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oal Timeline">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smtClean="0"/>
              <a:t>Goal Timeline</a:t>
            </a:r>
            <a:endParaRPr lang="en-US"/>
          </a:p>
        </p:txBody>
      </p:sp>
      <p:sp>
        <p:nvSpPr>
          <p:cNvPr id="11" name="Prostokąt 10"/>
          <p:cNvSpPr/>
          <p:nvPr/>
        </p:nvSpPr>
        <p:spPr>
          <a:xfrm>
            <a:off x="286917" y="1421028"/>
            <a:ext cx="535784" cy="531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7" name="Symbol zastępczy tekstu 10"/>
          <p:cNvSpPr>
            <a:spLocks noGrp="1"/>
          </p:cNvSpPr>
          <p:nvPr>
            <p:ph type="body" sz="quarter" idx="19" hasCustomPrompt="1"/>
          </p:nvPr>
        </p:nvSpPr>
        <p:spPr>
          <a:xfrm>
            <a:off x="6326155" y="1421028"/>
            <a:ext cx="2554255" cy="1505053"/>
          </a:xfrm>
        </p:spPr>
        <p:txBody>
          <a:bodyPr>
            <a:normAutofit/>
          </a:bodyPr>
          <a:lstStyle>
            <a:lvl1pPr marL="0" indent="0">
              <a:buNone/>
              <a:defRPr sz="1200"/>
            </a:lvl1pPr>
          </a:lstStyle>
          <a:p>
            <a:pPr lvl="0"/>
            <a:r>
              <a:rPr lang="pl-PL" smtClean="0"/>
              <a:t>Completed projects</a:t>
            </a:r>
            <a:endParaRPr lang="en-US"/>
          </a:p>
        </p:txBody>
      </p:sp>
      <p:sp>
        <p:nvSpPr>
          <p:cNvPr id="18" name="Symbol zastępczy tekstu 10"/>
          <p:cNvSpPr>
            <a:spLocks noGrp="1"/>
          </p:cNvSpPr>
          <p:nvPr>
            <p:ph type="body" sz="quarter" idx="20" hasCustomPrompt="1"/>
          </p:nvPr>
        </p:nvSpPr>
        <p:spPr>
          <a:xfrm>
            <a:off x="6326155" y="4712866"/>
            <a:ext cx="2554255" cy="1505053"/>
          </a:xfrm>
        </p:spPr>
        <p:txBody>
          <a:bodyPr>
            <a:normAutofit/>
          </a:bodyPr>
          <a:lstStyle>
            <a:lvl1pPr marL="0" indent="0">
              <a:buNone/>
              <a:defRPr sz="1200"/>
            </a:lvl1pPr>
          </a:lstStyle>
          <a:p>
            <a:pPr lvl="0"/>
            <a:r>
              <a:rPr lang="pl-PL" smtClean="0"/>
              <a:t>Upcoming projects</a:t>
            </a:r>
            <a:endParaRPr lang="en-US"/>
          </a:p>
        </p:txBody>
      </p:sp>
      <p:sp>
        <p:nvSpPr>
          <p:cNvPr id="19" name="Symbol zastępczy tekstu 10"/>
          <p:cNvSpPr>
            <a:spLocks noGrp="1"/>
          </p:cNvSpPr>
          <p:nvPr>
            <p:ph type="body" sz="quarter" idx="21" hasCustomPrompt="1"/>
          </p:nvPr>
        </p:nvSpPr>
        <p:spPr>
          <a:xfrm>
            <a:off x="6326155" y="3066947"/>
            <a:ext cx="2554255" cy="1505053"/>
          </a:xfrm>
        </p:spPr>
        <p:txBody>
          <a:bodyPr>
            <a:normAutofit/>
          </a:bodyPr>
          <a:lstStyle>
            <a:lvl1pPr marL="0" indent="0">
              <a:buNone/>
              <a:defRPr sz="1200" baseline="0"/>
            </a:lvl1pPr>
          </a:lstStyle>
          <a:p>
            <a:pPr lvl="0"/>
            <a:r>
              <a:rPr lang="pl-PL" smtClean="0"/>
              <a:t>Active projects</a:t>
            </a:r>
            <a:endParaRPr lang="en-US"/>
          </a:p>
        </p:txBody>
      </p:sp>
      <p:sp>
        <p:nvSpPr>
          <p:cNvPr id="25" name="Prostokąt 24"/>
          <p:cNvSpPr/>
          <p:nvPr/>
        </p:nvSpPr>
        <p:spPr>
          <a:xfrm>
            <a:off x="286917" y="3061195"/>
            <a:ext cx="535785" cy="531341"/>
          </a:xfrm>
          <a:prstGeom prst="rect">
            <a:avLst/>
          </a:prstGeom>
          <a:solidFill>
            <a:srgbClr val="EB571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6" name="Prostokąt 25"/>
          <p:cNvSpPr/>
          <p:nvPr/>
        </p:nvSpPr>
        <p:spPr>
          <a:xfrm>
            <a:off x="286916" y="4712866"/>
            <a:ext cx="535786" cy="531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7" name="Symbol zastępczy tekstu 10"/>
          <p:cNvSpPr>
            <a:spLocks noGrp="1"/>
          </p:cNvSpPr>
          <p:nvPr>
            <p:ph type="body" sz="quarter" idx="22" hasCustomPrompt="1"/>
          </p:nvPr>
        </p:nvSpPr>
        <p:spPr>
          <a:xfrm>
            <a:off x="3574428" y="1421028"/>
            <a:ext cx="2554255" cy="1505053"/>
          </a:xfrm>
        </p:spPr>
        <p:txBody>
          <a:bodyPr>
            <a:normAutofit/>
          </a:bodyPr>
          <a:lstStyle>
            <a:lvl1pPr marL="0" indent="0">
              <a:buNone/>
              <a:defRPr sz="1200"/>
            </a:lvl1pPr>
          </a:lstStyle>
          <a:p>
            <a:pPr lvl="0"/>
            <a:r>
              <a:rPr lang="pl-PL" smtClean="0"/>
              <a:t>Completed projects</a:t>
            </a:r>
            <a:endParaRPr lang="en-US"/>
          </a:p>
        </p:txBody>
      </p:sp>
      <p:sp>
        <p:nvSpPr>
          <p:cNvPr id="28" name="Symbol zastępczy tekstu 10"/>
          <p:cNvSpPr>
            <a:spLocks noGrp="1"/>
          </p:cNvSpPr>
          <p:nvPr>
            <p:ph type="body" sz="quarter" idx="23" hasCustomPrompt="1"/>
          </p:nvPr>
        </p:nvSpPr>
        <p:spPr>
          <a:xfrm>
            <a:off x="3574428" y="4712866"/>
            <a:ext cx="2554255" cy="1505053"/>
          </a:xfrm>
        </p:spPr>
        <p:txBody>
          <a:bodyPr>
            <a:normAutofit/>
          </a:bodyPr>
          <a:lstStyle>
            <a:lvl1pPr marL="0" indent="0">
              <a:buNone/>
              <a:defRPr sz="1200"/>
            </a:lvl1pPr>
          </a:lstStyle>
          <a:p>
            <a:pPr lvl="0"/>
            <a:r>
              <a:rPr lang="pl-PL" smtClean="0"/>
              <a:t>Upcoming projects</a:t>
            </a:r>
            <a:endParaRPr lang="en-US"/>
          </a:p>
        </p:txBody>
      </p:sp>
      <p:sp>
        <p:nvSpPr>
          <p:cNvPr id="29" name="Symbol zastępczy tekstu 10"/>
          <p:cNvSpPr>
            <a:spLocks noGrp="1"/>
          </p:cNvSpPr>
          <p:nvPr>
            <p:ph type="body" sz="quarter" idx="24" hasCustomPrompt="1"/>
          </p:nvPr>
        </p:nvSpPr>
        <p:spPr>
          <a:xfrm>
            <a:off x="3574428" y="3066947"/>
            <a:ext cx="2554255" cy="1505053"/>
          </a:xfrm>
        </p:spPr>
        <p:txBody>
          <a:bodyPr>
            <a:normAutofit/>
          </a:bodyPr>
          <a:lstStyle>
            <a:lvl1pPr marL="0" indent="0">
              <a:buNone/>
              <a:defRPr sz="1200" baseline="0"/>
            </a:lvl1pPr>
          </a:lstStyle>
          <a:p>
            <a:pPr lvl="0"/>
            <a:r>
              <a:rPr lang="pl-PL" smtClean="0"/>
              <a:t>Active projects</a:t>
            </a:r>
            <a:endParaRPr lang="en-US"/>
          </a:p>
        </p:txBody>
      </p:sp>
      <p:sp>
        <p:nvSpPr>
          <p:cNvPr id="30" name="Symbol zastępczy tekstu 10"/>
          <p:cNvSpPr>
            <a:spLocks noGrp="1"/>
          </p:cNvSpPr>
          <p:nvPr>
            <p:ph type="body" sz="quarter" idx="25" hasCustomPrompt="1"/>
          </p:nvPr>
        </p:nvSpPr>
        <p:spPr>
          <a:xfrm>
            <a:off x="822702" y="1421028"/>
            <a:ext cx="2554255" cy="1505053"/>
          </a:xfrm>
        </p:spPr>
        <p:txBody>
          <a:bodyPr>
            <a:normAutofit/>
          </a:bodyPr>
          <a:lstStyle>
            <a:lvl1pPr marL="0" indent="0">
              <a:buNone/>
              <a:defRPr sz="1200"/>
            </a:lvl1pPr>
          </a:lstStyle>
          <a:p>
            <a:pPr lvl="0"/>
            <a:r>
              <a:rPr lang="pl-PL" smtClean="0"/>
              <a:t>Completed projects</a:t>
            </a:r>
            <a:endParaRPr lang="en-US"/>
          </a:p>
        </p:txBody>
      </p:sp>
      <p:sp>
        <p:nvSpPr>
          <p:cNvPr id="31" name="Symbol zastępczy tekstu 10"/>
          <p:cNvSpPr>
            <a:spLocks noGrp="1"/>
          </p:cNvSpPr>
          <p:nvPr>
            <p:ph type="body" sz="quarter" idx="26" hasCustomPrompt="1"/>
          </p:nvPr>
        </p:nvSpPr>
        <p:spPr>
          <a:xfrm>
            <a:off x="822702" y="4712866"/>
            <a:ext cx="2554255" cy="1505053"/>
          </a:xfrm>
        </p:spPr>
        <p:txBody>
          <a:bodyPr>
            <a:normAutofit/>
          </a:bodyPr>
          <a:lstStyle>
            <a:lvl1pPr marL="0" indent="0">
              <a:buNone/>
              <a:defRPr sz="1200"/>
            </a:lvl1pPr>
          </a:lstStyle>
          <a:p>
            <a:pPr lvl="0"/>
            <a:r>
              <a:rPr lang="pl-PL" smtClean="0"/>
              <a:t>Upcoming projects</a:t>
            </a:r>
            <a:endParaRPr lang="en-US"/>
          </a:p>
        </p:txBody>
      </p:sp>
      <p:sp>
        <p:nvSpPr>
          <p:cNvPr id="32" name="Symbol zastępczy tekstu 10"/>
          <p:cNvSpPr>
            <a:spLocks noGrp="1"/>
          </p:cNvSpPr>
          <p:nvPr>
            <p:ph type="body" sz="quarter" idx="27" hasCustomPrompt="1"/>
          </p:nvPr>
        </p:nvSpPr>
        <p:spPr>
          <a:xfrm>
            <a:off x="822702" y="3066947"/>
            <a:ext cx="2554255" cy="1505053"/>
          </a:xfrm>
        </p:spPr>
        <p:txBody>
          <a:bodyPr>
            <a:normAutofit/>
          </a:bodyPr>
          <a:lstStyle>
            <a:lvl1pPr marL="0" indent="0">
              <a:buNone/>
              <a:defRPr sz="1200" baseline="0"/>
            </a:lvl1pPr>
          </a:lstStyle>
          <a:p>
            <a:pPr lvl="0"/>
            <a:r>
              <a:rPr lang="pl-PL" smtClean="0"/>
              <a:t>Active projects</a:t>
            </a:r>
            <a:endParaRPr lang="en-US"/>
          </a:p>
        </p:txBody>
      </p:sp>
      <p:pic>
        <p:nvPicPr>
          <p:cNvPr id="39" name="Obraz 38"/>
          <p:cNvPicPr>
            <a:picLocks noChangeAspect="1"/>
          </p:cNvPicPr>
          <p:nvPr/>
        </p:nvPicPr>
        <p:blipFill>
          <a:blip r:embed="rId2"/>
          <a:stretch>
            <a:fillRect/>
          </a:stretch>
        </p:blipFill>
        <p:spPr>
          <a:xfrm>
            <a:off x="392896" y="4870593"/>
            <a:ext cx="161912" cy="215883"/>
          </a:xfrm>
          <a:prstGeom prst="rect">
            <a:avLst/>
          </a:prstGeom>
        </p:spPr>
      </p:pic>
      <p:pic>
        <p:nvPicPr>
          <p:cNvPr id="40" name="Obraz 39"/>
          <p:cNvPicPr>
            <a:picLocks noChangeAspect="1"/>
          </p:cNvPicPr>
          <p:nvPr/>
        </p:nvPicPr>
        <p:blipFill>
          <a:blip r:embed="rId3"/>
          <a:stretch>
            <a:fillRect/>
          </a:stretch>
        </p:blipFill>
        <p:spPr>
          <a:xfrm>
            <a:off x="363186" y="1556141"/>
            <a:ext cx="226223" cy="238499"/>
          </a:xfrm>
          <a:prstGeom prst="rect">
            <a:avLst/>
          </a:prstGeom>
        </p:spPr>
      </p:pic>
      <p:pic>
        <p:nvPicPr>
          <p:cNvPr id="41" name="Obraz 40"/>
          <p:cNvPicPr>
            <a:picLocks noChangeAspect="1"/>
          </p:cNvPicPr>
          <p:nvPr/>
        </p:nvPicPr>
        <p:blipFill>
          <a:blip r:embed="rId4"/>
          <a:stretch>
            <a:fillRect/>
          </a:stretch>
        </p:blipFill>
        <p:spPr>
          <a:xfrm>
            <a:off x="364624" y="3165178"/>
            <a:ext cx="224784" cy="323373"/>
          </a:xfrm>
          <a:prstGeom prst="rect">
            <a:avLst/>
          </a:prstGeom>
        </p:spPr>
      </p:pic>
    </p:spTree>
    <p:extLst>
      <p:ext uri="{BB962C8B-B14F-4D97-AF65-F5344CB8AC3E}">
        <p14:creationId xmlns:p14="http://schemas.microsoft.com/office/powerpoint/2010/main" val="2643695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ANUALS">
    <p:bg>
      <p:bgRef idx="1001">
        <a:schemeClr val="bg1"/>
      </p:bgRef>
    </p:bg>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solidFill>
                  <a:schemeClr val="accent3"/>
                </a:solidFill>
              </a:defRPr>
            </a:lvl1pPr>
          </a:lstStyle>
          <a:p>
            <a:r>
              <a:rPr lang="pl-PL" smtClean="0"/>
              <a:t>Edit Title for Manuals</a:t>
            </a:r>
            <a:endParaRPr lang="en-US"/>
          </a:p>
        </p:txBody>
      </p:sp>
      <p:sp>
        <p:nvSpPr>
          <p:cNvPr id="7" name="Symbol zastępczy zawartości 4"/>
          <p:cNvSpPr>
            <a:spLocks noGrp="1"/>
          </p:cNvSpPr>
          <p:nvPr>
            <p:ph sz="quarter" idx="11" hasCustomPrompt="1"/>
          </p:nvPr>
        </p:nvSpPr>
        <p:spPr>
          <a:xfrm>
            <a:off x="286942" y="1879601"/>
            <a:ext cx="4184754" cy="4325936"/>
          </a:xfrm>
        </p:spPr>
        <p:txBody>
          <a:bodyPr/>
          <a:lstStyle>
            <a:lvl1pPr marL="270000">
              <a:defRPr/>
            </a:lvl1pPr>
          </a:lstStyle>
          <a:p>
            <a:pPr lvl="0"/>
            <a:r>
              <a:rPr lang="pl-PL" smtClean="0"/>
              <a:t>Click to edit content</a:t>
            </a:r>
            <a:endParaRPr lang="en-US"/>
          </a:p>
        </p:txBody>
      </p:sp>
      <p:sp>
        <p:nvSpPr>
          <p:cNvPr id="8" name="Symbol zastępczy zawartości 4"/>
          <p:cNvSpPr>
            <a:spLocks noGrp="1"/>
          </p:cNvSpPr>
          <p:nvPr>
            <p:ph sz="quarter" idx="12" hasCustomPrompt="1"/>
          </p:nvPr>
        </p:nvSpPr>
        <p:spPr>
          <a:xfrm>
            <a:off x="4660642" y="1879601"/>
            <a:ext cx="4219769" cy="4325936"/>
          </a:xfrm>
        </p:spPr>
        <p:txBody>
          <a:bodyPr/>
          <a:lstStyle>
            <a:lvl1pPr marL="270000">
              <a:defRPr lang="pl-PL" smtClean="0"/>
            </a:lvl1pPr>
          </a:lstStyle>
          <a:p>
            <a:pPr lvl="0"/>
            <a:r>
              <a:rPr lang="pl-PL" smtClean="0"/>
              <a:t>Click to edit content</a:t>
            </a:r>
          </a:p>
        </p:txBody>
      </p:sp>
      <p:sp>
        <p:nvSpPr>
          <p:cNvPr id="5" name="Symbol zastępczy tekstu 3"/>
          <p:cNvSpPr>
            <a:spLocks noGrp="1"/>
          </p:cNvSpPr>
          <p:nvPr>
            <p:ph type="body" sz="quarter" idx="13" hasCustomPrompt="1"/>
          </p:nvPr>
        </p:nvSpPr>
        <p:spPr>
          <a:xfrm>
            <a:off x="286943" y="1004153"/>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MANUALS SUBTITLE</a:t>
            </a:r>
          </a:p>
        </p:txBody>
      </p:sp>
    </p:spTree>
    <p:extLst>
      <p:ext uri="{BB962C8B-B14F-4D97-AF65-F5344CB8AC3E}">
        <p14:creationId xmlns:p14="http://schemas.microsoft.com/office/powerpoint/2010/main" val="305389971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1">
    <p:spTree>
      <p:nvGrpSpPr>
        <p:cNvPr id="1" name=""/>
        <p:cNvGrpSpPr/>
        <p:nvPr/>
      </p:nvGrpSpPr>
      <p:grpSpPr>
        <a:xfrm>
          <a:off x="0" y="0"/>
          <a:ext cx="0" cy="0"/>
          <a:chOff x="0" y="0"/>
          <a:chExt cx="0" cy="0"/>
        </a:xfrm>
      </p:grpSpPr>
      <p:sp>
        <p:nvSpPr>
          <p:cNvPr id="61" name="Prostokąt 2"/>
          <p:cNvSpPr/>
          <p:nvPr/>
        </p:nvSpPr>
        <p:spPr>
          <a:xfrm>
            <a:off x="793" y="0"/>
            <a:ext cx="9144000" cy="685800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ln>
                <a:noFill/>
              </a:ln>
              <a:solidFill>
                <a:schemeClr val="bg1"/>
              </a:solidFill>
            </a:endParaRPr>
          </a:p>
        </p:txBody>
      </p:sp>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sz="2300" b="1">
                <a:solidFill>
                  <a:schemeClr val="bg1"/>
                </a:solidFill>
              </a:defRPr>
            </a:lvl1pPr>
          </a:lstStyle>
          <a:p>
            <a:r>
              <a:rPr lang="pl-PL" dirty="0" smtClean="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7" name="Freeform 37"/>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98" name="Freeform 38"/>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9" name="Freeform 39"/>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0" name="Freeform 41"/>
            <p:cNvSpPr>
              <a:spLocks/>
            </p:cNvSpPr>
            <p:nvPr userDrawn="1"/>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1" name="Freeform 42"/>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2" name="Freeform 43"/>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3" name="Freeform 44"/>
            <p:cNvSpPr>
              <a:spLocks/>
            </p:cNvSpPr>
            <p:nvPr userDrawn="1"/>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4" name="Freeform 45"/>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5" name="Freeform 46"/>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6" name="Freeform 47"/>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7" name="Freeform 48"/>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8" name="Freeform 49"/>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9" name="Freeform 50"/>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10" name="Freeform 51"/>
            <p:cNvSpPr>
              <a:spLocks noEditPoints="1"/>
            </p:cNvSpPr>
            <p:nvPr userDrawn="1"/>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1" name="Freeform 52"/>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2" name="Freeform 53"/>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3" name="Freeform 54"/>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4" name="Freeform 55"/>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5" name="Freeform 56"/>
            <p:cNvSpPr>
              <a:spLocks noEditPoints="1"/>
            </p:cNvSpPr>
            <p:nvPr userDrawn="1"/>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6" name="Freeform 57"/>
            <p:cNvSpPr>
              <a:spLocks noEditPoints="1"/>
            </p:cNvSpPr>
            <p:nvPr userDrawn="1"/>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grpSp>
        <p:nvGrpSpPr>
          <p:cNvPr id="117" name="Group 19"/>
          <p:cNvGrpSpPr>
            <a:grpSpLocks noChangeAspect="1"/>
          </p:cNvGrpSpPr>
          <p:nvPr/>
        </p:nvGrpSpPr>
        <p:grpSpPr bwMode="auto">
          <a:xfrm>
            <a:off x="8449097" y="5834059"/>
            <a:ext cx="438164" cy="564684"/>
            <a:chOff x="2074" y="843"/>
            <a:chExt cx="1615" cy="1561"/>
          </a:xfrm>
        </p:grpSpPr>
        <p:sp>
          <p:nvSpPr>
            <p:cNvPr id="118"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
          <p:cNvGrpSpPr>
            <a:grpSpLocks noChangeAspect="1"/>
          </p:cNvGrpSpPr>
          <p:nvPr/>
        </p:nvGrpSpPr>
        <p:grpSpPr bwMode="auto">
          <a:xfrm>
            <a:off x="561743" y="5768522"/>
            <a:ext cx="959338" cy="678757"/>
            <a:chOff x="1640" y="963"/>
            <a:chExt cx="2480" cy="1316"/>
          </a:xfrm>
          <a:solidFill>
            <a:schemeClr val="bg1"/>
          </a:solidFill>
        </p:grpSpPr>
        <p:sp>
          <p:nvSpPr>
            <p:cNvPr id="57" name="Freeform 6"/>
            <p:cNvSpPr>
              <a:spLocks/>
            </p:cNvSpPr>
            <p:nvPr userDrawn="1"/>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p:cNvSpPr>
            <p:nvPr userDrawn="1"/>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
            <p:cNvSpPr>
              <a:spLocks noEditPoints="1"/>
            </p:cNvSpPr>
            <p:nvPr userDrawn="1"/>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
            <p:cNvSpPr>
              <a:spLocks/>
            </p:cNvSpPr>
            <p:nvPr userDrawn="1"/>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
            <p:cNvSpPr>
              <a:spLocks/>
            </p:cNvSpPr>
            <p:nvPr userDrawn="1"/>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
            <p:cNvSpPr>
              <a:spLocks/>
            </p:cNvSpPr>
            <p:nvPr userDrawn="1"/>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
            <p:cNvSpPr>
              <a:spLocks/>
            </p:cNvSpPr>
            <p:nvPr userDrawn="1"/>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3"/>
            <p:cNvSpPr>
              <a:spLocks/>
            </p:cNvSpPr>
            <p:nvPr userDrawn="1"/>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4"/>
            <p:cNvSpPr>
              <a:spLocks/>
            </p:cNvSpPr>
            <p:nvPr userDrawn="1"/>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
            <p:cNvSpPr>
              <a:spLocks/>
            </p:cNvSpPr>
            <p:nvPr userDrawn="1"/>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
            <p:cNvSpPr>
              <a:spLocks/>
            </p:cNvSpPr>
            <p:nvPr userDrawn="1"/>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767700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415280D-E3EC-8E41-A01A-FFF8B3DEC0AE}" type="datetimeFigureOut">
              <a:rPr lang="en-US" smtClean="0"/>
              <a:t>23/05/15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818CD8E-6B8A-7F41-AFC8-6058543D20A3}" type="slidenum">
              <a:rPr lang="en-US" smtClean="0"/>
              <a:t>‹#›</a:t>
            </a:fld>
            <a:endParaRPr lang="en-US"/>
          </a:p>
        </p:txBody>
      </p:sp>
    </p:spTree>
    <p:extLst>
      <p:ext uri="{BB962C8B-B14F-4D97-AF65-F5344CB8AC3E}">
        <p14:creationId xmlns:p14="http://schemas.microsoft.com/office/powerpoint/2010/main" val="29341729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415280D-E3EC-8E41-A01A-FFF8B3DEC0AE}" type="datetimeFigureOut">
              <a:rPr lang="en-US" smtClean="0"/>
              <a:t>23/05/15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818CD8E-6B8A-7F41-AFC8-6058543D20A3}" type="slidenum">
              <a:rPr lang="en-US" smtClean="0"/>
              <a:t>‹#›</a:t>
            </a:fld>
            <a:endParaRPr lang="en-US"/>
          </a:p>
        </p:txBody>
      </p:sp>
    </p:spTree>
    <p:extLst>
      <p:ext uri="{BB962C8B-B14F-4D97-AF65-F5344CB8AC3E}">
        <p14:creationId xmlns:p14="http://schemas.microsoft.com/office/powerpoint/2010/main" val="23580068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415280D-E3EC-8E41-A01A-FFF8B3DEC0AE}" type="datetimeFigureOut">
              <a:rPr lang="en-US" smtClean="0"/>
              <a:t>23/05/15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818CD8E-6B8A-7F41-AFC8-6058543D20A3}" type="slidenum">
              <a:rPr lang="en-US" smtClean="0"/>
              <a:t>‹#›</a:t>
            </a:fld>
            <a:endParaRPr lang="en-US"/>
          </a:p>
        </p:txBody>
      </p:sp>
    </p:spTree>
    <p:extLst>
      <p:ext uri="{BB962C8B-B14F-4D97-AF65-F5344CB8AC3E}">
        <p14:creationId xmlns:p14="http://schemas.microsoft.com/office/powerpoint/2010/main" val="42210467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Section Break / Final">
    <p:spTree>
      <p:nvGrpSpPr>
        <p:cNvPr id="1" name=""/>
        <p:cNvGrpSpPr/>
        <p:nvPr/>
      </p:nvGrpSpPr>
      <p:grpSpPr>
        <a:xfrm>
          <a:off x="0" y="0"/>
          <a:ext cx="0" cy="0"/>
          <a:chOff x="0" y="0"/>
          <a:chExt cx="0" cy="0"/>
        </a:xfrm>
      </p:grpSpPr>
      <p:sp>
        <p:nvSpPr>
          <p:cNvPr id="32" name="Prostokąt 2"/>
          <p:cNvSpPr/>
          <p:nvPr userDrawn="1"/>
        </p:nvSpPr>
        <p:spPr>
          <a:xfrm>
            <a:off x="793" y="0"/>
            <a:ext cx="9144000" cy="685800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ln>
                <a:noFill/>
              </a:ln>
              <a:solidFill>
                <a:schemeClr val="bg1"/>
              </a:solidFill>
            </a:endParaRPr>
          </a:p>
        </p:txBody>
      </p:sp>
      <p:sp>
        <p:nvSpPr>
          <p:cNvPr id="46" name="Tytuł 1"/>
          <p:cNvSpPr>
            <a:spLocks noGrp="1"/>
          </p:cNvSpPr>
          <p:nvPr>
            <p:ph type="title" hasCustomPrompt="1"/>
          </p:nvPr>
        </p:nvSpPr>
        <p:spPr>
          <a:xfrm>
            <a:off x="3933825" y="1995503"/>
            <a:ext cx="4953436" cy="1151548"/>
          </a:xfrm>
        </p:spPr>
        <p:txBody>
          <a:bodyPr anchor="ctr"/>
          <a:lstStyle>
            <a:lvl1pPr algn="l">
              <a:lnSpc>
                <a:spcPct val="100000"/>
              </a:lnSpc>
              <a:spcBef>
                <a:spcPts val="450"/>
              </a:spcBef>
              <a:spcAft>
                <a:spcPts val="450"/>
              </a:spcAft>
              <a:defRPr sz="2000" b="1">
                <a:solidFill>
                  <a:schemeClr val="bg1"/>
                </a:solidFill>
              </a:defRPr>
            </a:lvl1pPr>
          </a:lstStyle>
          <a:p>
            <a:r>
              <a:rPr lang="pl-PL" dirty="0" smtClean="0"/>
              <a:t>EDIT TITLE</a:t>
            </a:r>
            <a:endParaRPr lang="en-US" dirty="0"/>
          </a:p>
        </p:txBody>
      </p:sp>
      <p:grpSp>
        <p:nvGrpSpPr>
          <p:cNvPr id="64" name="Group 35"/>
          <p:cNvGrpSpPr>
            <a:grpSpLocks noChangeAspect="1"/>
          </p:cNvGrpSpPr>
          <p:nvPr userDrawn="1"/>
        </p:nvGrpSpPr>
        <p:grpSpPr bwMode="auto">
          <a:xfrm>
            <a:off x="609601" y="1132228"/>
            <a:ext cx="2507458" cy="4035181"/>
            <a:chOff x="2363" y="293"/>
            <a:chExt cx="1208" cy="1458"/>
          </a:xfrm>
        </p:grpSpPr>
        <p:sp>
          <p:nvSpPr>
            <p:cNvPr id="65" name="Freeform 36"/>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66" name="Freeform 37"/>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67" name="Freeform 38"/>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68" name="Freeform 39"/>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69" name="Freeform 41"/>
            <p:cNvSpPr>
              <a:spLocks/>
            </p:cNvSpPr>
            <p:nvPr userDrawn="1"/>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0" name="Freeform 42"/>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1" name="Freeform 43"/>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72" name="Freeform 44"/>
            <p:cNvSpPr>
              <a:spLocks/>
            </p:cNvSpPr>
            <p:nvPr userDrawn="1"/>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3" name="Freeform 45"/>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4" name="Freeform 46"/>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5" name="Freeform 47"/>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6" name="Freeform 48"/>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77" name="Freeform 49"/>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8" name="Freeform 50"/>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79" name="Freeform 51"/>
            <p:cNvSpPr>
              <a:spLocks noEditPoints="1"/>
            </p:cNvSpPr>
            <p:nvPr userDrawn="1"/>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0" name="Freeform 52"/>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1" name="Freeform 53"/>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82" name="Freeform 54"/>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3" name="Freeform 55"/>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84" name="Freeform 56"/>
            <p:cNvSpPr>
              <a:spLocks noEditPoints="1"/>
            </p:cNvSpPr>
            <p:nvPr userDrawn="1"/>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5" name="Freeform 57"/>
            <p:cNvSpPr>
              <a:spLocks noEditPoints="1"/>
            </p:cNvSpPr>
            <p:nvPr userDrawn="1"/>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bg1"/>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smtClean="0"/>
              <a:t>EDIT TEXT</a:t>
            </a:r>
          </a:p>
        </p:txBody>
      </p:sp>
      <p:grpSp>
        <p:nvGrpSpPr>
          <p:cNvPr id="87" name="Group 19"/>
          <p:cNvGrpSpPr>
            <a:grpSpLocks noChangeAspect="1"/>
          </p:cNvGrpSpPr>
          <p:nvPr userDrawn="1"/>
        </p:nvGrpSpPr>
        <p:grpSpPr bwMode="auto">
          <a:xfrm>
            <a:off x="8449097" y="5834059"/>
            <a:ext cx="438164" cy="564684"/>
            <a:chOff x="2074" y="843"/>
            <a:chExt cx="1615" cy="1561"/>
          </a:xfrm>
        </p:grpSpPr>
        <p:sp>
          <p:nvSpPr>
            <p:cNvPr id="88"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 name="Group 5"/>
          <p:cNvGrpSpPr>
            <a:grpSpLocks noChangeAspect="1"/>
          </p:cNvGrpSpPr>
          <p:nvPr userDrawn="1"/>
        </p:nvGrpSpPr>
        <p:grpSpPr bwMode="auto">
          <a:xfrm>
            <a:off x="561743" y="5768524"/>
            <a:ext cx="959338" cy="678757"/>
            <a:chOff x="1640" y="963"/>
            <a:chExt cx="2480" cy="1316"/>
          </a:xfrm>
          <a:solidFill>
            <a:schemeClr val="bg1"/>
          </a:solidFill>
        </p:grpSpPr>
        <p:sp>
          <p:nvSpPr>
            <p:cNvPr id="58" name="Freeform 6"/>
            <p:cNvSpPr>
              <a:spLocks/>
            </p:cNvSpPr>
            <p:nvPr userDrawn="1"/>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
            <p:cNvSpPr>
              <a:spLocks/>
            </p:cNvSpPr>
            <p:nvPr userDrawn="1"/>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8"/>
            <p:cNvSpPr>
              <a:spLocks noEditPoints="1"/>
            </p:cNvSpPr>
            <p:nvPr userDrawn="1"/>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
            <p:cNvSpPr>
              <a:spLocks/>
            </p:cNvSpPr>
            <p:nvPr userDrawn="1"/>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
            <p:cNvSpPr>
              <a:spLocks/>
            </p:cNvSpPr>
            <p:nvPr userDrawn="1"/>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
            <p:cNvSpPr>
              <a:spLocks/>
            </p:cNvSpPr>
            <p:nvPr userDrawn="1"/>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2"/>
            <p:cNvSpPr>
              <a:spLocks/>
            </p:cNvSpPr>
            <p:nvPr userDrawn="1"/>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3"/>
            <p:cNvSpPr>
              <a:spLocks/>
            </p:cNvSpPr>
            <p:nvPr userDrawn="1"/>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4"/>
            <p:cNvSpPr>
              <a:spLocks/>
            </p:cNvSpPr>
            <p:nvPr userDrawn="1"/>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
            <p:cNvSpPr>
              <a:spLocks/>
            </p:cNvSpPr>
            <p:nvPr userDrawn="1"/>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
            <p:cNvSpPr>
              <a:spLocks/>
            </p:cNvSpPr>
            <p:nvPr userDrawn="1"/>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353210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1">
    <p:spTree>
      <p:nvGrpSpPr>
        <p:cNvPr id="1" name=""/>
        <p:cNvGrpSpPr/>
        <p:nvPr/>
      </p:nvGrpSpPr>
      <p:grpSpPr>
        <a:xfrm>
          <a:off x="0" y="0"/>
          <a:ext cx="0" cy="0"/>
          <a:chOff x="0" y="0"/>
          <a:chExt cx="0" cy="0"/>
        </a:xfrm>
      </p:grpSpPr>
      <p:sp>
        <p:nvSpPr>
          <p:cNvPr id="61" name="Prostokąt 2"/>
          <p:cNvSpPr/>
          <p:nvPr userDrawn="1"/>
        </p:nvSpPr>
        <p:spPr>
          <a:xfrm>
            <a:off x="793" y="0"/>
            <a:ext cx="9144000" cy="685800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ln>
                <a:noFill/>
              </a:ln>
              <a:solidFill>
                <a:schemeClr val="bg1"/>
              </a:solidFill>
            </a:endParaRPr>
          </a:p>
        </p:txBody>
      </p:sp>
      <p:sp>
        <p:nvSpPr>
          <p:cNvPr id="77" name="Tytuł 1"/>
          <p:cNvSpPr>
            <a:spLocks noGrp="1"/>
          </p:cNvSpPr>
          <p:nvPr>
            <p:ph type="title" hasCustomPrompt="1"/>
          </p:nvPr>
        </p:nvSpPr>
        <p:spPr>
          <a:xfrm>
            <a:off x="3933825" y="1995501"/>
            <a:ext cx="4953436" cy="3055667"/>
          </a:xfrm>
        </p:spPr>
        <p:txBody>
          <a:bodyPr anchor="ctr"/>
          <a:lstStyle>
            <a:lvl1pPr algn="l">
              <a:lnSpc>
                <a:spcPct val="100000"/>
              </a:lnSpc>
              <a:spcBef>
                <a:spcPts val="450"/>
              </a:spcBef>
              <a:spcAft>
                <a:spcPts val="450"/>
              </a:spcAft>
              <a:defRPr sz="2300" b="1">
                <a:solidFill>
                  <a:schemeClr val="bg1"/>
                </a:solidFill>
              </a:defRPr>
            </a:lvl1pPr>
          </a:lstStyle>
          <a:p>
            <a:r>
              <a:rPr lang="pl-PL" dirty="0" smtClean="0"/>
              <a:t>EDIT TITLE</a:t>
            </a:r>
            <a:endParaRPr lang="en-US" dirty="0"/>
          </a:p>
        </p:txBody>
      </p:sp>
      <p:grpSp>
        <p:nvGrpSpPr>
          <p:cNvPr id="95" name="Group 35"/>
          <p:cNvGrpSpPr>
            <a:grpSpLocks noChangeAspect="1"/>
          </p:cNvGrpSpPr>
          <p:nvPr userDrawn="1"/>
        </p:nvGrpSpPr>
        <p:grpSpPr bwMode="auto">
          <a:xfrm>
            <a:off x="609601" y="1132228"/>
            <a:ext cx="2507458" cy="4035181"/>
            <a:chOff x="2363" y="293"/>
            <a:chExt cx="1208" cy="1458"/>
          </a:xfrm>
        </p:grpSpPr>
        <p:sp>
          <p:nvSpPr>
            <p:cNvPr id="96" name="Freeform 36"/>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7" name="Freeform 37"/>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98" name="Freeform 38"/>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9" name="Freeform 39"/>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0" name="Freeform 41"/>
            <p:cNvSpPr>
              <a:spLocks/>
            </p:cNvSpPr>
            <p:nvPr userDrawn="1"/>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1" name="Freeform 42"/>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2" name="Freeform 43"/>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3" name="Freeform 44"/>
            <p:cNvSpPr>
              <a:spLocks/>
            </p:cNvSpPr>
            <p:nvPr userDrawn="1"/>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4" name="Freeform 45"/>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5" name="Freeform 46"/>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6" name="Freeform 47"/>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7" name="Freeform 48"/>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8" name="Freeform 49"/>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9" name="Freeform 50"/>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10" name="Freeform 51"/>
            <p:cNvSpPr>
              <a:spLocks noEditPoints="1"/>
            </p:cNvSpPr>
            <p:nvPr userDrawn="1"/>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1" name="Freeform 52"/>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2" name="Freeform 53"/>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3" name="Freeform 54"/>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4" name="Freeform 55"/>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5" name="Freeform 56"/>
            <p:cNvSpPr>
              <a:spLocks noEditPoints="1"/>
            </p:cNvSpPr>
            <p:nvPr userDrawn="1"/>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6" name="Freeform 57"/>
            <p:cNvSpPr>
              <a:spLocks noEditPoints="1"/>
            </p:cNvSpPr>
            <p:nvPr userDrawn="1"/>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grpSp>
        <p:nvGrpSpPr>
          <p:cNvPr id="117" name="Group 19"/>
          <p:cNvGrpSpPr>
            <a:grpSpLocks noChangeAspect="1"/>
          </p:cNvGrpSpPr>
          <p:nvPr userDrawn="1"/>
        </p:nvGrpSpPr>
        <p:grpSpPr bwMode="auto">
          <a:xfrm>
            <a:off x="8449097" y="5834059"/>
            <a:ext cx="438164" cy="564684"/>
            <a:chOff x="2074" y="843"/>
            <a:chExt cx="1615" cy="1561"/>
          </a:xfrm>
        </p:grpSpPr>
        <p:sp>
          <p:nvSpPr>
            <p:cNvPr id="118"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
          <p:cNvGrpSpPr>
            <a:grpSpLocks noChangeAspect="1"/>
          </p:cNvGrpSpPr>
          <p:nvPr userDrawn="1"/>
        </p:nvGrpSpPr>
        <p:grpSpPr bwMode="auto">
          <a:xfrm>
            <a:off x="561743" y="5768524"/>
            <a:ext cx="959338" cy="678757"/>
            <a:chOff x="1640" y="963"/>
            <a:chExt cx="2480" cy="1316"/>
          </a:xfrm>
          <a:solidFill>
            <a:schemeClr val="bg1"/>
          </a:solidFill>
        </p:grpSpPr>
        <p:sp>
          <p:nvSpPr>
            <p:cNvPr id="57" name="Freeform 6"/>
            <p:cNvSpPr>
              <a:spLocks/>
            </p:cNvSpPr>
            <p:nvPr userDrawn="1"/>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
            <p:cNvSpPr>
              <a:spLocks/>
            </p:cNvSpPr>
            <p:nvPr userDrawn="1"/>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
            <p:cNvSpPr>
              <a:spLocks noEditPoints="1"/>
            </p:cNvSpPr>
            <p:nvPr userDrawn="1"/>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
            <p:cNvSpPr>
              <a:spLocks/>
            </p:cNvSpPr>
            <p:nvPr userDrawn="1"/>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
            <p:cNvSpPr>
              <a:spLocks/>
            </p:cNvSpPr>
            <p:nvPr userDrawn="1"/>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
            <p:cNvSpPr>
              <a:spLocks/>
            </p:cNvSpPr>
            <p:nvPr userDrawn="1"/>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
            <p:cNvSpPr>
              <a:spLocks/>
            </p:cNvSpPr>
            <p:nvPr userDrawn="1"/>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3"/>
            <p:cNvSpPr>
              <a:spLocks/>
            </p:cNvSpPr>
            <p:nvPr userDrawn="1"/>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4"/>
            <p:cNvSpPr>
              <a:spLocks/>
            </p:cNvSpPr>
            <p:nvPr userDrawn="1"/>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
            <p:cNvSpPr>
              <a:spLocks/>
            </p:cNvSpPr>
            <p:nvPr userDrawn="1"/>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6"/>
            <p:cNvSpPr>
              <a:spLocks/>
            </p:cNvSpPr>
            <p:nvPr userDrawn="1"/>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708595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1">
    <p:spTree>
      <p:nvGrpSpPr>
        <p:cNvPr id="1" name=""/>
        <p:cNvGrpSpPr/>
        <p:nvPr/>
      </p:nvGrpSpPr>
      <p:grpSpPr>
        <a:xfrm>
          <a:off x="0" y="0"/>
          <a:ext cx="0" cy="0"/>
          <a:chOff x="0" y="0"/>
          <a:chExt cx="0" cy="0"/>
        </a:xfrm>
      </p:grpSpPr>
      <p:sp>
        <p:nvSpPr>
          <p:cNvPr id="77" name="Tytuł 1"/>
          <p:cNvSpPr>
            <a:spLocks noGrp="1"/>
          </p:cNvSpPr>
          <p:nvPr>
            <p:ph type="title" hasCustomPrompt="1"/>
          </p:nvPr>
        </p:nvSpPr>
        <p:spPr>
          <a:xfrm>
            <a:off x="3933825" y="1995501"/>
            <a:ext cx="4953436" cy="3055667"/>
          </a:xfrm>
        </p:spPr>
        <p:txBody>
          <a:bodyPr anchor="ctr"/>
          <a:lstStyle>
            <a:lvl1pPr algn="l">
              <a:lnSpc>
                <a:spcPct val="100000"/>
              </a:lnSpc>
              <a:spcBef>
                <a:spcPts val="450"/>
              </a:spcBef>
              <a:spcAft>
                <a:spcPts val="450"/>
              </a:spcAft>
              <a:defRPr lang="en-US" dirty="0">
                <a:solidFill>
                  <a:schemeClr val="accent2"/>
                </a:solidFill>
              </a:defRPr>
            </a:lvl1pPr>
          </a:lstStyle>
          <a:p>
            <a:r>
              <a:rPr lang="pl-PL" dirty="0" smtClean="0"/>
              <a:t>EDIT TITLE</a:t>
            </a:r>
            <a:endParaRPr lang="en-US" dirty="0"/>
          </a:p>
        </p:txBody>
      </p:sp>
      <p:grpSp>
        <p:nvGrpSpPr>
          <p:cNvPr id="95" name="Group 35"/>
          <p:cNvGrpSpPr>
            <a:grpSpLocks noChangeAspect="1"/>
          </p:cNvGrpSpPr>
          <p:nvPr userDrawn="1"/>
        </p:nvGrpSpPr>
        <p:grpSpPr bwMode="auto">
          <a:xfrm>
            <a:off x="609601" y="1132228"/>
            <a:ext cx="2507458" cy="4035181"/>
            <a:chOff x="2363" y="293"/>
            <a:chExt cx="1208" cy="1458"/>
          </a:xfrm>
        </p:grpSpPr>
        <p:sp>
          <p:nvSpPr>
            <p:cNvPr id="96" name="Freeform 36"/>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7" name="Freeform 37"/>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98" name="Freeform 38"/>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9" name="Freeform 39"/>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0" name="Freeform 41"/>
            <p:cNvSpPr>
              <a:spLocks/>
            </p:cNvSpPr>
            <p:nvPr userDrawn="1"/>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1" name="Freeform 42"/>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2" name="Freeform 43"/>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3" name="Freeform 44"/>
            <p:cNvSpPr>
              <a:spLocks/>
            </p:cNvSpPr>
            <p:nvPr userDrawn="1"/>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4" name="Freeform 45"/>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5" name="Freeform 46"/>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6" name="Freeform 47"/>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7" name="Freeform 48"/>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8" name="Freeform 49"/>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9" name="Freeform 50"/>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10" name="Freeform 51"/>
            <p:cNvSpPr>
              <a:spLocks noEditPoints="1"/>
            </p:cNvSpPr>
            <p:nvPr userDrawn="1"/>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1" name="Freeform 52"/>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2" name="Freeform 53"/>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3" name="Freeform 54"/>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4" name="Freeform 55"/>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5" name="Freeform 56"/>
            <p:cNvSpPr>
              <a:spLocks noEditPoints="1"/>
            </p:cNvSpPr>
            <p:nvPr userDrawn="1"/>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6" name="Freeform 57"/>
            <p:cNvSpPr>
              <a:spLocks noEditPoints="1"/>
            </p:cNvSpPr>
            <p:nvPr userDrawn="1"/>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Tree>
    <p:extLst>
      <p:ext uri="{BB962C8B-B14F-4D97-AF65-F5344CB8AC3E}">
        <p14:creationId xmlns:p14="http://schemas.microsoft.com/office/powerpoint/2010/main" val="33117456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1">
    <p:spTree>
      <p:nvGrpSpPr>
        <p:cNvPr id="1" name=""/>
        <p:cNvGrpSpPr/>
        <p:nvPr/>
      </p:nvGrpSpPr>
      <p:grpSpPr>
        <a:xfrm>
          <a:off x="0" y="0"/>
          <a:ext cx="0" cy="0"/>
          <a:chOff x="0" y="0"/>
          <a:chExt cx="0" cy="0"/>
        </a:xfrm>
      </p:grpSpPr>
      <p:sp>
        <p:nvSpPr>
          <p:cNvPr id="34" name="Prostokąt 2"/>
          <p:cNvSpPr/>
          <p:nvPr userDrawn="1"/>
        </p:nvSpPr>
        <p:spPr>
          <a:xfrm>
            <a:off x="0" y="0"/>
            <a:ext cx="9144000" cy="685800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ln>
                <a:noFill/>
              </a:ln>
              <a:solidFill>
                <a:schemeClr val="bg1"/>
              </a:solidFill>
            </a:endParaRPr>
          </a:p>
        </p:txBody>
      </p:sp>
      <p:sp>
        <p:nvSpPr>
          <p:cNvPr id="71" name="Freeform 37"/>
          <p:cNvSpPr>
            <a:spLocks/>
          </p:cNvSpPr>
          <p:nvPr userDrawn="1"/>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grpSp>
        <p:nvGrpSpPr>
          <p:cNvPr id="68" name="Group 19"/>
          <p:cNvGrpSpPr>
            <a:grpSpLocks noChangeAspect="1"/>
          </p:cNvGrpSpPr>
          <p:nvPr userDrawn="1"/>
        </p:nvGrpSpPr>
        <p:grpSpPr bwMode="auto">
          <a:xfrm>
            <a:off x="614562" y="5834059"/>
            <a:ext cx="438164" cy="564684"/>
            <a:chOff x="2074" y="843"/>
            <a:chExt cx="1615" cy="1561"/>
          </a:xfrm>
        </p:grpSpPr>
        <p:sp>
          <p:nvSpPr>
            <p:cNvPr id="108"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Tytuł 1"/>
          <p:cNvSpPr>
            <a:spLocks noGrp="1"/>
          </p:cNvSpPr>
          <p:nvPr userDrawn="1">
            <p:ph type="title" hasCustomPrompt="1"/>
          </p:nvPr>
        </p:nvSpPr>
        <p:spPr>
          <a:xfrm>
            <a:off x="833644" y="3668324"/>
            <a:ext cx="7470096" cy="1719533"/>
          </a:xfrm>
        </p:spPr>
        <p:txBody>
          <a:bodyPr anchor="t"/>
          <a:lstStyle>
            <a:lvl1pPr algn="ctr">
              <a:lnSpc>
                <a:spcPct val="100000"/>
              </a:lnSpc>
              <a:spcBef>
                <a:spcPts val="450"/>
              </a:spcBef>
              <a:spcAft>
                <a:spcPts val="450"/>
              </a:spcAft>
              <a:defRPr sz="3200" b="1">
                <a:solidFill>
                  <a:schemeClr val="bg1"/>
                </a:solidFill>
              </a:defRPr>
            </a:lvl1pPr>
          </a:lstStyle>
          <a:p>
            <a:r>
              <a:rPr lang="pl-PL" dirty="0" smtClean="0"/>
              <a:t>EDIT TITLE</a:t>
            </a:r>
            <a:endParaRPr lang="en-US" dirty="0"/>
          </a:p>
        </p:txBody>
      </p:sp>
      <p:sp>
        <p:nvSpPr>
          <p:cNvPr id="70" name="Freeform 36"/>
          <p:cNvSpPr>
            <a:spLocks/>
          </p:cNvSpPr>
          <p:nvPr userDrawn="1"/>
        </p:nvSpPr>
        <p:spPr bwMode="auto">
          <a:xfrm>
            <a:off x="6436070" y="1826493"/>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2" name="Freeform 38"/>
          <p:cNvSpPr>
            <a:spLocks/>
          </p:cNvSpPr>
          <p:nvPr userDrawn="1"/>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3" name="Freeform 39"/>
          <p:cNvSpPr>
            <a:spLocks/>
          </p:cNvSpPr>
          <p:nvPr userDrawn="1"/>
        </p:nvSpPr>
        <p:spPr bwMode="auto">
          <a:xfrm>
            <a:off x="6466735" y="2460517"/>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74" name="Freeform 41"/>
          <p:cNvSpPr>
            <a:spLocks/>
          </p:cNvSpPr>
          <p:nvPr userDrawn="1"/>
        </p:nvSpPr>
        <p:spPr bwMode="auto">
          <a:xfrm>
            <a:off x="2197858" y="1874925"/>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8" name="Freeform 45"/>
          <p:cNvSpPr>
            <a:spLocks/>
          </p:cNvSpPr>
          <p:nvPr userDrawn="1"/>
        </p:nvSpPr>
        <p:spPr bwMode="auto">
          <a:xfrm>
            <a:off x="5790428" y="1505867"/>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1" name="Freeform 48"/>
          <p:cNvSpPr>
            <a:spLocks/>
          </p:cNvSpPr>
          <p:nvPr userDrawn="1"/>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83" name="Freeform 50"/>
          <p:cNvSpPr>
            <a:spLocks/>
          </p:cNvSpPr>
          <p:nvPr userDrawn="1"/>
        </p:nvSpPr>
        <p:spPr bwMode="auto">
          <a:xfrm>
            <a:off x="6101320"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84" name="Freeform 51"/>
          <p:cNvSpPr>
            <a:spLocks noEditPoints="1"/>
          </p:cNvSpPr>
          <p:nvPr userDrawn="1"/>
        </p:nvSpPr>
        <p:spPr bwMode="auto">
          <a:xfrm>
            <a:off x="5701989" y="1760040"/>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nvGrpSpPr>
          <p:cNvPr id="7195" name="Group 7194"/>
          <p:cNvGrpSpPr/>
          <p:nvPr userDrawn="1"/>
        </p:nvGrpSpPr>
        <p:grpSpPr>
          <a:xfrm>
            <a:off x="3220855" y="1504753"/>
            <a:ext cx="342870" cy="450072"/>
            <a:chOff x="11775572" y="1451125"/>
            <a:chExt cx="267767" cy="263615"/>
          </a:xfrm>
        </p:grpSpPr>
        <p:sp>
          <p:nvSpPr>
            <p:cNvPr id="85" name="Freeform 52"/>
            <p:cNvSpPr>
              <a:spLocks/>
            </p:cNvSpPr>
            <p:nvPr userDrawn="1"/>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6" name="Freeform 53"/>
            <p:cNvSpPr>
              <a:spLocks/>
            </p:cNvSpPr>
            <p:nvPr userDrawn="1"/>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87" name="Freeform 54"/>
            <p:cNvSpPr>
              <a:spLocks/>
            </p:cNvSpPr>
            <p:nvPr userDrawn="1"/>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8" name="Freeform 55"/>
            <p:cNvSpPr>
              <a:spLocks/>
            </p:cNvSpPr>
            <p:nvPr userDrawn="1"/>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89" name="Freeform 56"/>
            <p:cNvSpPr>
              <a:spLocks noEditPoints="1"/>
            </p:cNvSpPr>
            <p:nvPr userDrawn="1"/>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130" name="Freeform 57"/>
          <p:cNvSpPr>
            <a:spLocks noEditPoints="1"/>
          </p:cNvSpPr>
          <p:nvPr userDrawn="1"/>
        </p:nvSpPr>
        <p:spPr bwMode="auto">
          <a:xfrm>
            <a:off x="4500915" y="1782858"/>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169" name="Freeform 37"/>
          <p:cNvSpPr>
            <a:spLocks/>
          </p:cNvSpPr>
          <p:nvPr userDrawn="1"/>
        </p:nvSpPr>
        <p:spPr bwMode="auto">
          <a:xfrm>
            <a:off x="2461339" y="2021085"/>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3" name="Freeform 40"/>
          <p:cNvSpPr>
            <a:spLocks/>
          </p:cNvSpPr>
          <p:nvPr userDrawn="1"/>
        </p:nvSpPr>
        <p:spPr bwMode="auto">
          <a:xfrm>
            <a:off x="4091734"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5" name="Freeform 42"/>
          <p:cNvSpPr>
            <a:spLocks/>
          </p:cNvSpPr>
          <p:nvPr userDrawn="1"/>
        </p:nvSpPr>
        <p:spPr bwMode="auto">
          <a:xfrm>
            <a:off x="2908584" y="1827127"/>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7" name="Freeform 44"/>
          <p:cNvSpPr>
            <a:spLocks/>
          </p:cNvSpPr>
          <p:nvPr userDrawn="1"/>
        </p:nvSpPr>
        <p:spPr bwMode="auto">
          <a:xfrm>
            <a:off x="3731386" y="1752259"/>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8" name="Freeform 45"/>
          <p:cNvSpPr>
            <a:spLocks/>
          </p:cNvSpPr>
          <p:nvPr userDrawn="1"/>
        </p:nvSpPr>
        <p:spPr bwMode="auto">
          <a:xfrm>
            <a:off x="4139082"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9" name="Freeform 46"/>
          <p:cNvSpPr>
            <a:spLocks/>
          </p:cNvSpPr>
          <p:nvPr userDrawn="1"/>
        </p:nvSpPr>
        <p:spPr bwMode="auto">
          <a:xfrm>
            <a:off x="2668988" y="2226449"/>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1" name="Freeform 48"/>
          <p:cNvSpPr>
            <a:spLocks/>
          </p:cNvSpPr>
          <p:nvPr userDrawn="1"/>
        </p:nvSpPr>
        <p:spPr bwMode="auto">
          <a:xfrm>
            <a:off x="4197265" y="1162344"/>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2" name="Freeform 49"/>
          <p:cNvSpPr>
            <a:spLocks/>
          </p:cNvSpPr>
          <p:nvPr userDrawn="1"/>
        </p:nvSpPr>
        <p:spPr bwMode="auto">
          <a:xfrm>
            <a:off x="6140684" y="1923521"/>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a:p>
        </p:txBody>
      </p:sp>
      <p:sp>
        <p:nvSpPr>
          <p:cNvPr id="7183" name="Freeform 50"/>
          <p:cNvSpPr>
            <a:spLocks/>
          </p:cNvSpPr>
          <p:nvPr userDrawn="1"/>
        </p:nvSpPr>
        <p:spPr bwMode="auto">
          <a:xfrm>
            <a:off x="3244018" y="1843860"/>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4" name="Freeform 51"/>
          <p:cNvSpPr>
            <a:spLocks/>
          </p:cNvSpPr>
          <p:nvPr userDrawn="1"/>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5" name="Freeform 52"/>
          <p:cNvSpPr>
            <a:spLocks/>
          </p:cNvSpPr>
          <p:nvPr userDrawn="1"/>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7" name="Freeform 54"/>
          <p:cNvSpPr>
            <a:spLocks/>
          </p:cNvSpPr>
          <p:nvPr userDrawn="1"/>
        </p:nvSpPr>
        <p:spPr bwMode="auto">
          <a:xfrm>
            <a:off x="2558323" y="1531243"/>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9" name="Freeform 56"/>
          <p:cNvSpPr>
            <a:spLocks/>
          </p:cNvSpPr>
          <p:nvPr userDrawn="1"/>
        </p:nvSpPr>
        <p:spPr bwMode="auto">
          <a:xfrm>
            <a:off x="3629657"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1" name="Freeform 58"/>
          <p:cNvSpPr>
            <a:spLocks/>
          </p:cNvSpPr>
          <p:nvPr userDrawn="1"/>
        </p:nvSpPr>
        <p:spPr bwMode="auto">
          <a:xfrm>
            <a:off x="3699823"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2" name="Freeform 59"/>
          <p:cNvSpPr>
            <a:spLocks/>
          </p:cNvSpPr>
          <p:nvPr userDrawn="1"/>
        </p:nvSpPr>
        <p:spPr bwMode="auto">
          <a:xfrm>
            <a:off x="3516704" y="2224172"/>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3" name="Freeform 60"/>
          <p:cNvSpPr>
            <a:spLocks/>
          </p:cNvSpPr>
          <p:nvPr userDrawn="1"/>
        </p:nvSpPr>
        <p:spPr bwMode="auto">
          <a:xfrm>
            <a:off x="3516704" y="2224170"/>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5"/>
          <p:cNvSpPr>
            <a:spLocks/>
          </p:cNvSpPr>
          <p:nvPr userDrawn="1"/>
        </p:nvSpPr>
        <p:spPr bwMode="auto">
          <a:xfrm>
            <a:off x="4783158" y="1423233"/>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7"/>
          <p:cNvSpPr>
            <a:spLocks/>
          </p:cNvSpPr>
          <p:nvPr userDrawn="1"/>
        </p:nvSpPr>
        <p:spPr bwMode="auto">
          <a:xfrm>
            <a:off x="5462564" y="1659437"/>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5"/>
          <p:cNvSpPr>
            <a:spLocks/>
          </p:cNvSpPr>
          <p:nvPr userDrawn="1"/>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1" name="Freeform 47"/>
          <p:cNvSpPr>
            <a:spLocks/>
          </p:cNvSpPr>
          <p:nvPr userDrawn="1"/>
        </p:nvSpPr>
        <p:spPr bwMode="auto">
          <a:xfrm rot="2741972">
            <a:off x="1933204" y="1872246"/>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5" name="Group 5"/>
          <p:cNvGrpSpPr>
            <a:grpSpLocks noChangeAspect="1"/>
          </p:cNvGrpSpPr>
          <p:nvPr userDrawn="1"/>
        </p:nvGrpSpPr>
        <p:grpSpPr bwMode="auto">
          <a:xfrm>
            <a:off x="7753091" y="5768524"/>
            <a:ext cx="959338" cy="678757"/>
            <a:chOff x="1640" y="963"/>
            <a:chExt cx="2480" cy="1316"/>
          </a:xfrm>
          <a:solidFill>
            <a:schemeClr val="bg1"/>
          </a:solidFill>
        </p:grpSpPr>
        <p:sp>
          <p:nvSpPr>
            <p:cNvPr id="76" name="Freeform 6"/>
            <p:cNvSpPr>
              <a:spLocks/>
            </p:cNvSpPr>
            <p:nvPr userDrawn="1"/>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p:cNvSpPr>
            <p:nvPr userDrawn="1"/>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
            <p:cNvSpPr>
              <a:spLocks noEditPoints="1"/>
            </p:cNvSpPr>
            <p:nvPr userDrawn="1"/>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9"/>
            <p:cNvSpPr>
              <a:spLocks/>
            </p:cNvSpPr>
            <p:nvPr userDrawn="1"/>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
            <p:cNvSpPr>
              <a:spLocks/>
            </p:cNvSpPr>
            <p:nvPr userDrawn="1"/>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1"/>
            <p:cNvSpPr>
              <a:spLocks/>
            </p:cNvSpPr>
            <p:nvPr userDrawn="1"/>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
            <p:cNvSpPr>
              <a:spLocks/>
            </p:cNvSpPr>
            <p:nvPr userDrawn="1"/>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3"/>
            <p:cNvSpPr>
              <a:spLocks/>
            </p:cNvSpPr>
            <p:nvPr userDrawn="1"/>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
            <p:cNvSpPr>
              <a:spLocks/>
            </p:cNvSpPr>
            <p:nvPr userDrawn="1"/>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
            <p:cNvSpPr>
              <a:spLocks/>
            </p:cNvSpPr>
            <p:nvPr userDrawn="1"/>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
            <p:cNvSpPr>
              <a:spLocks/>
            </p:cNvSpPr>
            <p:nvPr userDrawn="1"/>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716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Break Empty + BG">
    <p:spTree>
      <p:nvGrpSpPr>
        <p:cNvPr id="1" name=""/>
        <p:cNvGrpSpPr/>
        <p:nvPr/>
      </p:nvGrpSpPr>
      <p:grpSpPr>
        <a:xfrm>
          <a:off x="0" y="0"/>
          <a:ext cx="0" cy="0"/>
          <a:chOff x="0" y="0"/>
          <a:chExt cx="0" cy="0"/>
        </a:xfrm>
      </p:grpSpPr>
      <p:grpSp>
        <p:nvGrpSpPr>
          <p:cNvPr id="26" name="Group 5"/>
          <p:cNvGrpSpPr>
            <a:grpSpLocks noChangeAspect="1"/>
          </p:cNvGrpSpPr>
          <p:nvPr userDrawn="1"/>
        </p:nvGrpSpPr>
        <p:grpSpPr bwMode="auto">
          <a:xfrm>
            <a:off x="0" y="3"/>
            <a:ext cx="5491870" cy="6773332"/>
            <a:chOff x="-2080" y="-2433"/>
            <a:chExt cx="6947" cy="6426"/>
          </a:xfrm>
        </p:grpSpPr>
        <p:sp>
          <p:nvSpPr>
            <p:cNvPr id="27" name="Freeform 26"/>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close/>
                </a:path>
              </a:pathLst>
            </a:custGeom>
            <a:solidFill>
              <a:srgbClr val="EB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ytuł 1"/>
          <p:cNvSpPr>
            <a:spLocks noGrp="1"/>
          </p:cNvSpPr>
          <p:nvPr>
            <p:ph type="title" hasCustomPrompt="1"/>
          </p:nvPr>
        </p:nvSpPr>
        <p:spPr>
          <a:xfrm>
            <a:off x="833644" y="3668324"/>
            <a:ext cx="7470096" cy="1719533"/>
          </a:xfrm>
        </p:spPr>
        <p:txBody>
          <a:bodyPr anchor="t"/>
          <a:lstStyle>
            <a:lvl1pPr algn="ctr">
              <a:lnSpc>
                <a:spcPct val="100000"/>
              </a:lnSpc>
              <a:spcBef>
                <a:spcPts val="450"/>
              </a:spcBef>
              <a:spcAft>
                <a:spcPts val="450"/>
              </a:spcAft>
              <a:defRPr sz="2800" b="1">
                <a:solidFill>
                  <a:schemeClr val="accent3"/>
                </a:solidFill>
              </a:defRPr>
            </a:lvl1pPr>
          </a:lstStyle>
          <a:p>
            <a:r>
              <a:rPr lang="pl-PL" dirty="0" smtClean="0"/>
              <a:t>EDIT TITLE</a:t>
            </a:r>
            <a:endParaRPr lang="en-US" dirty="0"/>
          </a:p>
        </p:txBody>
      </p:sp>
    </p:spTree>
    <p:extLst>
      <p:ext uri="{BB962C8B-B14F-4D97-AF65-F5344CB8AC3E}">
        <p14:creationId xmlns:p14="http://schemas.microsoft.com/office/powerpoint/2010/main" val="17826352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 Empty">
    <p:spTree>
      <p:nvGrpSpPr>
        <p:cNvPr id="1" name=""/>
        <p:cNvGrpSpPr/>
        <p:nvPr/>
      </p:nvGrpSpPr>
      <p:grpSpPr>
        <a:xfrm>
          <a:off x="0" y="0"/>
          <a:ext cx="0" cy="0"/>
          <a:chOff x="0" y="0"/>
          <a:chExt cx="0" cy="0"/>
        </a:xfrm>
      </p:grpSpPr>
      <p:sp>
        <p:nvSpPr>
          <p:cNvPr id="3" name="Tytuł 1"/>
          <p:cNvSpPr>
            <a:spLocks noGrp="1"/>
          </p:cNvSpPr>
          <p:nvPr>
            <p:ph type="title" hasCustomPrompt="1"/>
          </p:nvPr>
        </p:nvSpPr>
        <p:spPr>
          <a:xfrm>
            <a:off x="833644" y="3668324"/>
            <a:ext cx="7470096" cy="1719533"/>
          </a:xfrm>
        </p:spPr>
        <p:txBody>
          <a:bodyPr anchor="t"/>
          <a:lstStyle>
            <a:lvl1pPr algn="ctr">
              <a:lnSpc>
                <a:spcPct val="100000"/>
              </a:lnSpc>
              <a:spcBef>
                <a:spcPts val="450"/>
              </a:spcBef>
              <a:spcAft>
                <a:spcPts val="450"/>
              </a:spcAft>
              <a:defRPr sz="2800" b="1">
                <a:solidFill>
                  <a:schemeClr val="accent3"/>
                </a:solidFill>
              </a:defRPr>
            </a:lvl1pPr>
          </a:lstStyle>
          <a:p>
            <a:r>
              <a:rPr lang="pl-PL" dirty="0" smtClean="0"/>
              <a:t>EDIT TITLE</a:t>
            </a:r>
            <a:endParaRPr lang="en-US" dirty="0"/>
          </a:p>
        </p:txBody>
      </p:sp>
    </p:spTree>
    <p:extLst>
      <p:ext uri="{BB962C8B-B14F-4D97-AF65-F5344CB8AC3E}">
        <p14:creationId xmlns:p14="http://schemas.microsoft.com/office/powerpoint/2010/main" val="27402361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dirty="0" smtClean="0"/>
              <a:t>Edit Title</a:t>
            </a:r>
            <a:endParaRPr lang="en-US" dirty="0"/>
          </a:p>
        </p:txBody>
      </p:sp>
      <p:sp>
        <p:nvSpPr>
          <p:cNvPr id="5" name="Symbol zastępczy zawartości 4"/>
          <p:cNvSpPr>
            <a:spLocks noGrp="1"/>
          </p:cNvSpPr>
          <p:nvPr>
            <p:ph sz="quarter" idx="11" hasCustomPrompt="1"/>
          </p:nvPr>
        </p:nvSpPr>
        <p:spPr>
          <a:xfrm>
            <a:off x="286946" y="1196977"/>
            <a:ext cx="8593931" cy="5008563"/>
          </a:xfrm>
        </p:spPr>
        <p:txBody>
          <a:bodyPr/>
          <a:lstStyle>
            <a:lvl1pPr marL="270000">
              <a:defRPr/>
            </a:lvl1pPr>
          </a:lstStyle>
          <a:p>
            <a:pPr lvl="0"/>
            <a:r>
              <a:rPr lang="pl-PL" dirty="0" smtClean="0"/>
              <a:t>Click to edit content</a:t>
            </a:r>
          </a:p>
          <a:p>
            <a:pPr lvl="1"/>
            <a:r>
              <a:rPr lang="pl-PL" dirty="0" smtClean="0"/>
              <a:t>Click to edit content</a:t>
            </a:r>
          </a:p>
          <a:p>
            <a:pPr lvl="2"/>
            <a:r>
              <a:rPr lang="pl-PL" dirty="0" smtClean="0"/>
              <a:t>Click to edit content</a:t>
            </a:r>
          </a:p>
          <a:p>
            <a:pPr lvl="3"/>
            <a:r>
              <a:rPr lang="pl-PL" dirty="0" smtClean="0"/>
              <a:t>Click to edit content</a:t>
            </a:r>
          </a:p>
          <a:p>
            <a:pPr lvl="4"/>
            <a:r>
              <a:rPr lang="pl-PL" dirty="0" smtClean="0"/>
              <a:t>Click to edit content</a:t>
            </a:r>
            <a:endParaRPr lang="en-US" dirty="0"/>
          </a:p>
        </p:txBody>
      </p:sp>
    </p:spTree>
    <p:extLst>
      <p:ext uri="{BB962C8B-B14F-4D97-AF65-F5344CB8AC3E}">
        <p14:creationId xmlns:p14="http://schemas.microsoft.com/office/powerpoint/2010/main" val="2461469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lang="en-US" dirty="0">
                <a:solidFill>
                  <a:schemeClr val="accent2"/>
                </a:solidFill>
              </a:defRPr>
            </a:lvl1pPr>
          </a:lstStyle>
          <a:p>
            <a:r>
              <a:rPr lang="pl-PL" dirty="0" smtClean="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7" name="Freeform 37"/>
            <p:cNvSpPr>
              <a:spLocks/>
            </p:cNvSpPr>
            <p:nvPr userDrawn="1"/>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98" name="Freeform 38"/>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9" name="Freeform 39"/>
            <p:cNvSpPr>
              <a:spLocks/>
            </p:cNvSpPr>
            <p:nvPr userDrawn="1"/>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0" name="Freeform 41"/>
            <p:cNvSpPr>
              <a:spLocks/>
            </p:cNvSpPr>
            <p:nvPr userDrawn="1"/>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1" name="Freeform 42"/>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2" name="Freeform 43"/>
            <p:cNvSpPr>
              <a:spLocks/>
            </p:cNvSpPr>
            <p:nvPr userDrawn="1"/>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3" name="Freeform 44"/>
            <p:cNvSpPr>
              <a:spLocks/>
            </p:cNvSpPr>
            <p:nvPr userDrawn="1"/>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4" name="Freeform 45"/>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5" name="Freeform 46"/>
            <p:cNvSpPr>
              <a:spLocks/>
            </p:cNvSpPr>
            <p:nvPr userDrawn="1"/>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6" name="Freeform 47"/>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7" name="Freeform 48"/>
            <p:cNvSpPr>
              <a:spLocks/>
            </p:cNvSpPr>
            <p:nvPr userDrawn="1"/>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8" name="Freeform 49"/>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09" name="Freeform 50"/>
            <p:cNvSpPr>
              <a:spLocks/>
            </p:cNvSpPr>
            <p:nvPr userDrawn="1"/>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10" name="Freeform 51"/>
            <p:cNvSpPr>
              <a:spLocks noEditPoints="1"/>
            </p:cNvSpPr>
            <p:nvPr userDrawn="1"/>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1" name="Freeform 52"/>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2" name="Freeform 53"/>
            <p:cNvSpPr>
              <a:spLocks/>
            </p:cNvSpPr>
            <p:nvPr userDrawn="1"/>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3" name="Freeform 54"/>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4" name="Freeform 55"/>
            <p:cNvSpPr>
              <a:spLocks/>
            </p:cNvSpPr>
            <p:nvPr userDrawn="1"/>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115" name="Freeform 56"/>
            <p:cNvSpPr>
              <a:spLocks noEditPoints="1"/>
            </p:cNvSpPr>
            <p:nvPr userDrawn="1"/>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6" name="Freeform 57"/>
            <p:cNvSpPr>
              <a:spLocks noEditPoints="1"/>
            </p:cNvSpPr>
            <p:nvPr userDrawn="1"/>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Tree>
    <p:extLst>
      <p:ext uri="{BB962C8B-B14F-4D97-AF65-F5344CB8AC3E}">
        <p14:creationId xmlns:p14="http://schemas.microsoft.com/office/powerpoint/2010/main" val="39832012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480" y="1196977"/>
            <a:ext cx="8593931" cy="5008563"/>
          </a:xfrm>
        </p:spPr>
        <p:txBody>
          <a:bodyPr/>
          <a:lstStyle>
            <a:lvl1pPr marL="0" indent="0">
              <a:buNone/>
              <a:defRPr/>
            </a:lvl1pPr>
          </a:lstStyle>
          <a:p>
            <a:pPr lvl="0"/>
            <a:r>
              <a:rPr lang="pl-PL" smtClean="0"/>
              <a:t>Up to seven lines of text.</a:t>
            </a:r>
            <a:endParaRPr lang="en-US"/>
          </a:p>
        </p:txBody>
      </p:sp>
    </p:spTree>
    <p:extLst>
      <p:ext uri="{BB962C8B-B14F-4D97-AF65-F5344CB8AC3E}">
        <p14:creationId xmlns:p14="http://schemas.microsoft.com/office/powerpoint/2010/main" val="33184228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2" y="1196977"/>
            <a:ext cx="4184754" cy="500856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p>
        </p:txBody>
      </p:sp>
      <p:sp>
        <p:nvSpPr>
          <p:cNvPr id="7" name="Symbol zastępczy zawartości 4"/>
          <p:cNvSpPr>
            <a:spLocks noGrp="1"/>
          </p:cNvSpPr>
          <p:nvPr>
            <p:ph sz="quarter" idx="12" hasCustomPrompt="1"/>
          </p:nvPr>
        </p:nvSpPr>
        <p:spPr>
          <a:xfrm>
            <a:off x="4695656" y="1196977"/>
            <a:ext cx="4184754" cy="500856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p>
        </p:txBody>
      </p:sp>
    </p:spTree>
    <p:extLst>
      <p:ext uri="{BB962C8B-B14F-4D97-AF65-F5344CB8AC3E}">
        <p14:creationId xmlns:p14="http://schemas.microsoft.com/office/powerpoint/2010/main" val="27244450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3" hasCustomPrompt="1"/>
          </p:nvPr>
        </p:nvSpPr>
        <p:spPr>
          <a:xfrm>
            <a:off x="286921" y="1196977"/>
            <a:ext cx="4185047" cy="5008563"/>
          </a:xfrm>
        </p:spPr>
        <p:txBody>
          <a:bodyPr/>
          <a:lstStyle>
            <a:lvl1pPr marL="0" indent="0">
              <a:buNone/>
              <a:defRPr/>
            </a:lvl1pPr>
          </a:lstStyle>
          <a:p>
            <a:pPr lvl="0"/>
            <a:r>
              <a:rPr lang="pl-PL" smtClean="0"/>
              <a:t>Up to seven lines of text.</a:t>
            </a:r>
            <a:endParaRPr lang="en-US"/>
          </a:p>
        </p:txBody>
      </p:sp>
      <p:sp>
        <p:nvSpPr>
          <p:cNvPr id="8" name="Symbol zastępczy tekstu 3"/>
          <p:cNvSpPr>
            <a:spLocks noGrp="1"/>
          </p:cNvSpPr>
          <p:nvPr>
            <p:ph type="body" sz="quarter" idx="14" hasCustomPrompt="1"/>
          </p:nvPr>
        </p:nvSpPr>
        <p:spPr>
          <a:xfrm>
            <a:off x="4695368" y="1196977"/>
            <a:ext cx="4185047" cy="5008563"/>
          </a:xfrm>
        </p:spPr>
        <p:txBody>
          <a:bodyPr/>
          <a:lstStyle>
            <a:lvl1pPr marL="0" indent="0">
              <a:buNone/>
              <a:defRPr/>
            </a:lvl1pPr>
          </a:lstStyle>
          <a:p>
            <a:pPr lvl="0"/>
            <a:r>
              <a:rPr lang="pl-PL" smtClean="0"/>
              <a:t>Up to seven lines of text.</a:t>
            </a:r>
            <a:endParaRPr lang="en-US"/>
          </a:p>
        </p:txBody>
      </p:sp>
    </p:spTree>
    <p:extLst>
      <p:ext uri="{BB962C8B-B14F-4D97-AF65-F5344CB8AC3E}">
        <p14:creationId xmlns:p14="http://schemas.microsoft.com/office/powerpoint/2010/main" val="34193215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4" hasCustomPrompt="1"/>
          </p:nvPr>
        </p:nvSpPr>
        <p:spPr>
          <a:xfrm>
            <a:off x="286942" y="1196977"/>
            <a:ext cx="2762088" cy="5008563"/>
          </a:xfrm>
        </p:spPr>
        <p:txBody>
          <a:bodyPr/>
          <a:lstStyle>
            <a:lvl1pPr marL="270000">
              <a:defRPr/>
            </a:lvl1pPr>
          </a:lstStyle>
          <a:p>
            <a:pPr lvl="0"/>
            <a:r>
              <a:rPr lang="pl-PL" smtClean="0"/>
              <a:t>Click to edit content</a:t>
            </a:r>
          </a:p>
        </p:txBody>
      </p:sp>
      <p:sp>
        <p:nvSpPr>
          <p:cNvPr id="6" name="Symbol zastępczy zawartości 4"/>
          <p:cNvSpPr>
            <a:spLocks noGrp="1"/>
          </p:cNvSpPr>
          <p:nvPr>
            <p:ph sz="quarter" idx="15" hasCustomPrompt="1"/>
          </p:nvPr>
        </p:nvSpPr>
        <p:spPr>
          <a:xfrm>
            <a:off x="3202619" y="1196977"/>
            <a:ext cx="2762088" cy="5008563"/>
          </a:xfrm>
        </p:spPr>
        <p:txBody>
          <a:bodyPr/>
          <a:lstStyle>
            <a:lvl1pPr marL="270000">
              <a:defRPr/>
            </a:lvl1pPr>
          </a:lstStyle>
          <a:p>
            <a:pPr lvl="0"/>
            <a:r>
              <a:rPr lang="pl-PL" smtClean="0"/>
              <a:t>Click to edit content</a:t>
            </a:r>
          </a:p>
        </p:txBody>
      </p:sp>
      <p:sp>
        <p:nvSpPr>
          <p:cNvPr id="7" name="Symbol zastępczy zawartości 4"/>
          <p:cNvSpPr>
            <a:spLocks noGrp="1"/>
          </p:cNvSpPr>
          <p:nvPr>
            <p:ph sz="quarter" idx="16" hasCustomPrompt="1"/>
          </p:nvPr>
        </p:nvSpPr>
        <p:spPr>
          <a:xfrm>
            <a:off x="6118322" y="1196977"/>
            <a:ext cx="2762088" cy="5008563"/>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3573769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9"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smtClean="0"/>
              <a:t>Click to edit content</a:t>
            </a:r>
          </a:p>
        </p:txBody>
      </p:sp>
      <p:sp>
        <p:nvSpPr>
          <p:cNvPr id="10"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smtClean="0"/>
              <a:t>Click to edit content</a:t>
            </a:r>
          </a:p>
        </p:txBody>
      </p:sp>
      <p:sp>
        <p:nvSpPr>
          <p:cNvPr id="11" name="Symbol zastępczy zawartości 4"/>
          <p:cNvSpPr>
            <a:spLocks noGrp="1"/>
          </p:cNvSpPr>
          <p:nvPr>
            <p:ph sz="quarter" idx="14" hasCustomPrompt="1"/>
          </p:nvPr>
        </p:nvSpPr>
        <p:spPr>
          <a:xfrm>
            <a:off x="4695656" y="1196975"/>
            <a:ext cx="4184754" cy="2435912"/>
          </a:xfrm>
        </p:spPr>
        <p:txBody>
          <a:bodyPr/>
          <a:lstStyle>
            <a:lvl1pPr marL="270000">
              <a:defRPr/>
            </a:lvl1pPr>
          </a:lstStyle>
          <a:p>
            <a:pPr lvl="0"/>
            <a:r>
              <a:rPr lang="pl-PL" smtClean="0"/>
              <a:t>Click to edit content</a:t>
            </a:r>
          </a:p>
        </p:txBody>
      </p:sp>
      <p:sp>
        <p:nvSpPr>
          <p:cNvPr id="12" name="Symbol zastępczy zawartości 4"/>
          <p:cNvSpPr>
            <a:spLocks noGrp="1"/>
          </p:cNvSpPr>
          <p:nvPr>
            <p:ph sz="quarter" idx="15" hasCustomPrompt="1"/>
          </p:nvPr>
        </p:nvSpPr>
        <p:spPr>
          <a:xfrm>
            <a:off x="4695656" y="3744097"/>
            <a:ext cx="4184754" cy="2461440"/>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10565820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4695656" y="1196975"/>
            <a:ext cx="4184754" cy="2435912"/>
          </a:xfrm>
        </p:spPr>
        <p:txBody>
          <a:bodyPr/>
          <a:lstStyle>
            <a:lvl1pPr marL="270000">
              <a:defRPr/>
            </a:lvl1pPr>
          </a:lstStyle>
          <a:p>
            <a:pPr lvl="0"/>
            <a:r>
              <a:rPr lang="pl-PL" smtClean="0"/>
              <a:t>Click to edit content</a:t>
            </a:r>
          </a:p>
        </p:txBody>
      </p:sp>
      <p:sp>
        <p:nvSpPr>
          <p:cNvPr id="6" name="Symbol zastępczy zawartości 4"/>
          <p:cNvSpPr>
            <a:spLocks noGrp="1"/>
          </p:cNvSpPr>
          <p:nvPr>
            <p:ph sz="quarter" idx="13" hasCustomPrompt="1"/>
          </p:nvPr>
        </p:nvSpPr>
        <p:spPr>
          <a:xfrm>
            <a:off x="4695656" y="3744097"/>
            <a:ext cx="4184754" cy="2461440"/>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2" hasCustomPrompt="1"/>
          </p:nvPr>
        </p:nvSpPr>
        <p:spPr>
          <a:xfrm>
            <a:off x="286916" y="1196977"/>
            <a:ext cx="4184754" cy="500856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p>
        </p:txBody>
      </p:sp>
    </p:spTree>
    <p:extLst>
      <p:ext uri="{BB962C8B-B14F-4D97-AF65-F5344CB8AC3E}">
        <p14:creationId xmlns:p14="http://schemas.microsoft.com/office/powerpoint/2010/main" val="13703388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smtClean="0"/>
              <a:t>Click to edit content</a:t>
            </a:r>
          </a:p>
        </p:txBody>
      </p:sp>
      <p:sp>
        <p:nvSpPr>
          <p:cNvPr id="6"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2" hasCustomPrompt="1"/>
          </p:nvPr>
        </p:nvSpPr>
        <p:spPr>
          <a:xfrm>
            <a:off x="4695656" y="1196977"/>
            <a:ext cx="4184754" cy="500856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p>
        </p:txBody>
      </p:sp>
    </p:spTree>
    <p:extLst>
      <p:ext uri="{BB962C8B-B14F-4D97-AF65-F5344CB8AC3E}">
        <p14:creationId xmlns:p14="http://schemas.microsoft.com/office/powerpoint/2010/main" val="413705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ubtitle Full size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6" y="1878230"/>
            <a:ext cx="8593931"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4" name="Symbol zastępczy tekstu 3"/>
          <p:cNvSpPr>
            <a:spLocks noGrp="1"/>
          </p:cNvSpPr>
          <p:nvPr>
            <p:ph type="body" sz="quarter" idx="12" hasCustomPrompt="1"/>
          </p:nvPr>
        </p:nvSpPr>
        <p:spPr>
          <a:xfrm>
            <a:off x="286947" y="1004156"/>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SUBTITLE</a:t>
            </a:r>
          </a:p>
        </p:txBody>
      </p:sp>
    </p:spTree>
    <p:extLst>
      <p:ext uri="{BB962C8B-B14F-4D97-AF65-F5344CB8AC3E}">
        <p14:creationId xmlns:p14="http://schemas.microsoft.com/office/powerpoint/2010/main" val="4025721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947" y="1004156"/>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SUBTITLE</a:t>
            </a:r>
          </a:p>
        </p:txBody>
      </p:sp>
      <p:sp>
        <p:nvSpPr>
          <p:cNvPr id="6" name="Symbol zastępczy zawartości 4"/>
          <p:cNvSpPr>
            <a:spLocks noGrp="1"/>
          </p:cNvSpPr>
          <p:nvPr>
            <p:ph sz="quarter" idx="13" hasCustomPrompt="1"/>
          </p:nvPr>
        </p:nvSpPr>
        <p:spPr>
          <a:xfrm>
            <a:off x="286942" y="1878230"/>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7" name="Symbol zastępczy zawartości 4"/>
          <p:cNvSpPr>
            <a:spLocks noGrp="1"/>
          </p:cNvSpPr>
          <p:nvPr>
            <p:ph sz="quarter" idx="14" hasCustomPrompt="1"/>
          </p:nvPr>
        </p:nvSpPr>
        <p:spPr>
          <a:xfrm>
            <a:off x="4660646" y="1878230"/>
            <a:ext cx="4219769" cy="4327311"/>
          </a:xfrm>
        </p:spPr>
        <p:txBody>
          <a:bodyPr/>
          <a:lstStyle>
            <a:lvl1pPr marL="270000">
              <a:defRPr lang="pl-PL" smtClean="0"/>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Tree>
    <p:extLst>
      <p:ext uri="{BB962C8B-B14F-4D97-AF65-F5344CB8AC3E}">
        <p14:creationId xmlns:p14="http://schemas.microsoft.com/office/powerpoint/2010/main" val="3882284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947" y="1004156"/>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SUBTITLE</a:t>
            </a:r>
          </a:p>
        </p:txBody>
      </p:sp>
      <p:sp>
        <p:nvSpPr>
          <p:cNvPr id="6" name="Symbol zastępczy zawartości 4"/>
          <p:cNvSpPr>
            <a:spLocks noGrp="1"/>
          </p:cNvSpPr>
          <p:nvPr>
            <p:ph sz="quarter" idx="13" hasCustomPrompt="1"/>
          </p:nvPr>
        </p:nvSpPr>
        <p:spPr>
          <a:xfrm>
            <a:off x="286942" y="1878230"/>
            <a:ext cx="2762088" cy="4327311"/>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4" hasCustomPrompt="1"/>
          </p:nvPr>
        </p:nvSpPr>
        <p:spPr>
          <a:xfrm>
            <a:off x="3202619" y="1878230"/>
            <a:ext cx="2762088" cy="4327311"/>
          </a:xfrm>
        </p:spPr>
        <p:txBody>
          <a:bodyPr/>
          <a:lstStyle>
            <a:lvl1pPr marL="270000">
              <a:defRPr/>
            </a:lvl1pPr>
          </a:lstStyle>
          <a:p>
            <a:pPr lvl="0"/>
            <a:r>
              <a:rPr lang="pl-PL" smtClean="0"/>
              <a:t>Click to edit content</a:t>
            </a:r>
          </a:p>
        </p:txBody>
      </p:sp>
      <p:sp>
        <p:nvSpPr>
          <p:cNvPr id="10" name="Symbol zastępczy zawartości 4"/>
          <p:cNvSpPr>
            <a:spLocks noGrp="1"/>
          </p:cNvSpPr>
          <p:nvPr>
            <p:ph sz="quarter" idx="15" hasCustomPrompt="1"/>
          </p:nvPr>
        </p:nvSpPr>
        <p:spPr>
          <a:xfrm>
            <a:off x="6118322" y="1878230"/>
            <a:ext cx="2762088" cy="4327311"/>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4180469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sp>
        <p:nvSpPr>
          <p:cNvPr id="34" name="Prostokąt 2"/>
          <p:cNvSpPr/>
          <p:nvPr/>
        </p:nvSpPr>
        <p:spPr>
          <a:xfrm>
            <a:off x="0" y="0"/>
            <a:ext cx="9144000" cy="685800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ln>
                <a:noFill/>
              </a:ln>
              <a:solidFill>
                <a:schemeClr val="bg1"/>
              </a:solidFill>
            </a:endParaRPr>
          </a:p>
        </p:txBody>
      </p:sp>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3200" b="1">
                <a:solidFill>
                  <a:schemeClr val="bg1"/>
                </a:solidFill>
              </a:defRPr>
            </a:lvl1pPr>
          </a:lstStyle>
          <a:p>
            <a:r>
              <a:rPr lang="pl-PL" dirty="0" smtClean="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userDrawn="1"/>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6" name="Freeform 53"/>
            <p:cNvSpPr>
              <a:spLocks/>
            </p:cNvSpPr>
            <p:nvPr userDrawn="1"/>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87" name="Freeform 54"/>
            <p:cNvSpPr>
              <a:spLocks/>
            </p:cNvSpPr>
            <p:nvPr userDrawn="1"/>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8" name="Freeform 55"/>
            <p:cNvSpPr>
              <a:spLocks/>
            </p:cNvSpPr>
            <p:nvPr userDrawn="1"/>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a:p>
          </p:txBody>
        </p:sp>
        <p:sp>
          <p:nvSpPr>
            <p:cNvPr id="89" name="Freeform 56"/>
            <p:cNvSpPr>
              <a:spLocks noEditPoints="1"/>
            </p:cNvSpPr>
            <p:nvPr userDrawn="1"/>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userDrawn="1"/>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p:cNvSpPr>
            <p:nvPr userDrawn="1"/>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
            <p:cNvSpPr>
              <a:spLocks noEditPoints="1"/>
            </p:cNvSpPr>
            <p:nvPr userDrawn="1"/>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9"/>
            <p:cNvSpPr>
              <a:spLocks/>
            </p:cNvSpPr>
            <p:nvPr userDrawn="1"/>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
            <p:cNvSpPr>
              <a:spLocks/>
            </p:cNvSpPr>
            <p:nvPr userDrawn="1"/>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1"/>
            <p:cNvSpPr>
              <a:spLocks/>
            </p:cNvSpPr>
            <p:nvPr userDrawn="1"/>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
            <p:cNvSpPr>
              <a:spLocks/>
            </p:cNvSpPr>
            <p:nvPr userDrawn="1"/>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3"/>
            <p:cNvSpPr>
              <a:spLocks/>
            </p:cNvSpPr>
            <p:nvPr userDrawn="1"/>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
            <p:cNvSpPr>
              <a:spLocks/>
            </p:cNvSpPr>
            <p:nvPr userDrawn="1"/>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
            <p:cNvSpPr>
              <a:spLocks/>
            </p:cNvSpPr>
            <p:nvPr userDrawn="1"/>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6"/>
            <p:cNvSpPr>
              <a:spLocks/>
            </p:cNvSpPr>
            <p:nvPr userDrawn="1"/>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698117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947" y="1004156"/>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SUBTITLE</a:t>
            </a:r>
          </a:p>
        </p:txBody>
      </p:sp>
      <p:sp>
        <p:nvSpPr>
          <p:cNvPr id="6" name="Symbol zastępczy zawartości 4"/>
          <p:cNvSpPr>
            <a:spLocks noGrp="1"/>
          </p:cNvSpPr>
          <p:nvPr>
            <p:ph sz="quarter" idx="13" hasCustomPrompt="1"/>
          </p:nvPr>
        </p:nvSpPr>
        <p:spPr>
          <a:xfrm>
            <a:off x="286942" y="1878230"/>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4695656" y="1878229"/>
            <a:ext cx="4184754" cy="2075937"/>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8252960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947" y="1004156"/>
            <a:ext cx="8593469" cy="490537"/>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SUBTITLE</a:t>
            </a:r>
          </a:p>
        </p:txBody>
      </p:sp>
      <p:sp>
        <p:nvSpPr>
          <p:cNvPr id="6" name="Symbol zastępczy zawartości 4"/>
          <p:cNvSpPr>
            <a:spLocks noGrp="1"/>
          </p:cNvSpPr>
          <p:nvPr>
            <p:ph sz="quarter" idx="13" hasCustomPrompt="1"/>
          </p:nvPr>
        </p:nvSpPr>
        <p:spPr>
          <a:xfrm>
            <a:off x="4695656" y="1878230"/>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286916" y="1878229"/>
            <a:ext cx="4184754" cy="2075937"/>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651362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6" y="1878231"/>
            <a:ext cx="8593931" cy="4327311"/>
          </a:xfrm>
        </p:spPr>
        <p:txBody>
          <a:bodyPr/>
          <a:lstStyle>
            <a:lvl1pPr marL="269946">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tekstu 3"/>
          <p:cNvSpPr>
            <a:spLocks noGrp="1"/>
          </p:cNvSpPr>
          <p:nvPr>
            <p:ph type="body" sz="quarter" idx="12" hasCustomPrompt="1"/>
          </p:nvPr>
        </p:nvSpPr>
        <p:spPr>
          <a:xfrm>
            <a:off x="521495" y="882453"/>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9" name="Trójkąt równoramienny 8"/>
          <p:cNvSpPr/>
          <p:nvPr userDrawn="1"/>
        </p:nvSpPr>
        <p:spPr>
          <a:xfrm rot="5400000">
            <a:off x="339720"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5676863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286942" y="1878230"/>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7" name="Symbol zastępczy zawartości 4"/>
          <p:cNvSpPr>
            <a:spLocks noGrp="1"/>
          </p:cNvSpPr>
          <p:nvPr>
            <p:ph sz="quarter" idx="14" hasCustomPrompt="1"/>
          </p:nvPr>
        </p:nvSpPr>
        <p:spPr>
          <a:xfrm>
            <a:off x="4660646" y="1878230"/>
            <a:ext cx="4219769" cy="4327311"/>
          </a:xfrm>
        </p:spPr>
        <p:txBody>
          <a:bodyPr/>
          <a:lstStyle>
            <a:lvl1pPr marL="270000">
              <a:defRPr lang="pl-PL" smtClean="0"/>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10" name="Symbol zastępczy tekstu 3"/>
          <p:cNvSpPr>
            <a:spLocks noGrp="1"/>
          </p:cNvSpPr>
          <p:nvPr>
            <p:ph type="body" sz="quarter" idx="12" hasCustomPrompt="1"/>
          </p:nvPr>
        </p:nvSpPr>
        <p:spPr>
          <a:xfrm>
            <a:off x="521495" y="882453"/>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11" name="Trójkąt równoramienny 10"/>
          <p:cNvSpPr/>
          <p:nvPr userDrawn="1"/>
        </p:nvSpPr>
        <p:spPr>
          <a:xfrm rot="5400000">
            <a:off x="339720"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354222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286942" y="1878230"/>
            <a:ext cx="2762088" cy="4327311"/>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4" hasCustomPrompt="1"/>
          </p:nvPr>
        </p:nvSpPr>
        <p:spPr>
          <a:xfrm>
            <a:off x="3202619" y="1878230"/>
            <a:ext cx="2762088" cy="4327311"/>
          </a:xfrm>
        </p:spPr>
        <p:txBody>
          <a:bodyPr/>
          <a:lstStyle>
            <a:lvl1pPr marL="270000">
              <a:defRPr/>
            </a:lvl1pPr>
          </a:lstStyle>
          <a:p>
            <a:pPr lvl="0"/>
            <a:r>
              <a:rPr lang="pl-PL" smtClean="0"/>
              <a:t>Click to edit content</a:t>
            </a:r>
          </a:p>
        </p:txBody>
      </p:sp>
      <p:sp>
        <p:nvSpPr>
          <p:cNvPr id="10" name="Symbol zastępczy zawartości 4"/>
          <p:cNvSpPr>
            <a:spLocks noGrp="1"/>
          </p:cNvSpPr>
          <p:nvPr>
            <p:ph sz="quarter" idx="15" hasCustomPrompt="1"/>
          </p:nvPr>
        </p:nvSpPr>
        <p:spPr>
          <a:xfrm>
            <a:off x="6118322" y="1878230"/>
            <a:ext cx="2762088" cy="4327311"/>
          </a:xfrm>
        </p:spPr>
        <p:txBody>
          <a:bodyPr/>
          <a:lstStyle>
            <a:lvl1pPr marL="270000">
              <a:defRPr/>
            </a:lvl1pPr>
          </a:lstStyle>
          <a:p>
            <a:pPr lvl="0"/>
            <a:r>
              <a:rPr lang="pl-PL" smtClean="0"/>
              <a:t>Click to edit content</a:t>
            </a:r>
          </a:p>
        </p:txBody>
      </p:sp>
      <p:sp>
        <p:nvSpPr>
          <p:cNvPr id="11" name="Symbol zastępczy tekstu 3"/>
          <p:cNvSpPr>
            <a:spLocks noGrp="1"/>
          </p:cNvSpPr>
          <p:nvPr>
            <p:ph type="body" sz="quarter" idx="12" hasCustomPrompt="1"/>
          </p:nvPr>
        </p:nvSpPr>
        <p:spPr>
          <a:xfrm>
            <a:off x="521495" y="882453"/>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12" name="Trójkąt równoramienny 11"/>
          <p:cNvSpPr/>
          <p:nvPr userDrawn="1"/>
        </p:nvSpPr>
        <p:spPr>
          <a:xfrm rot="5400000">
            <a:off x="339720"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1896183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286942" y="1878230"/>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4695656" y="1878229"/>
            <a:ext cx="4184754" cy="2075937"/>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smtClean="0"/>
              <a:t>Click to edit content</a:t>
            </a:r>
          </a:p>
        </p:txBody>
      </p:sp>
      <p:sp>
        <p:nvSpPr>
          <p:cNvPr id="11" name="Symbol zastępczy tekstu 3"/>
          <p:cNvSpPr>
            <a:spLocks noGrp="1"/>
          </p:cNvSpPr>
          <p:nvPr>
            <p:ph type="body" sz="quarter" idx="12" hasCustomPrompt="1"/>
          </p:nvPr>
        </p:nvSpPr>
        <p:spPr>
          <a:xfrm>
            <a:off x="521495" y="882453"/>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12" name="Trójkąt równoramienny 11"/>
          <p:cNvSpPr/>
          <p:nvPr userDrawn="1"/>
        </p:nvSpPr>
        <p:spPr>
          <a:xfrm rot="5400000">
            <a:off x="339720"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14685094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4695656" y="1878230"/>
            <a:ext cx="4184754" cy="4327311"/>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286916" y="1878229"/>
            <a:ext cx="4184754" cy="2075937"/>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smtClean="0"/>
              <a:t>Click to edit content</a:t>
            </a:r>
          </a:p>
        </p:txBody>
      </p:sp>
      <p:sp>
        <p:nvSpPr>
          <p:cNvPr id="11" name="Symbol zastępczy tekstu 3"/>
          <p:cNvSpPr>
            <a:spLocks noGrp="1"/>
          </p:cNvSpPr>
          <p:nvPr>
            <p:ph type="body" sz="quarter" idx="12" hasCustomPrompt="1"/>
          </p:nvPr>
        </p:nvSpPr>
        <p:spPr>
          <a:xfrm>
            <a:off x="521495" y="882453"/>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SUBTITLE</a:t>
            </a:r>
          </a:p>
        </p:txBody>
      </p:sp>
      <p:sp>
        <p:nvSpPr>
          <p:cNvPr id="12" name="Trójkąt równoramienny 11"/>
          <p:cNvSpPr/>
          <p:nvPr userDrawn="1"/>
        </p:nvSpPr>
        <p:spPr>
          <a:xfrm rot="5400000">
            <a:off x="339720"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842632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ull size screen shot">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4"/>
            <a:ext cx="9144000" cy="6857999"/>
          </a:xfrm>
        </p:spPr>
        <p:txBody>
          <a:bodyPr anchor="b"/>
          <a:lstStyle>
            <a:lvl1pPr marL="0" indent="0" algn="ctr">
              <a:buFontTx/>
              <a:buNone/>
              <a:defRPr sz="1800"/>
            </a:lvl1pPr>
          </a:lstStyle>
          <a:p>
            <a:r>
              <a:rPr lang="pl-PL" smtClean="0"/>
              <a:t>Full size screen shot.</a:t>
            </a:r>
            <a:br>
              <a:rPr lang="pl-PL" smtClean="0"/>
            </a:br>
            <a:r>
              <a:rPr lang="pl-PL" smtClean="0"/>
              <a:t>Right click to paste picture if copying from other slide. </a:t>
            </a:r>
            <a:br>
              <a:rPr lang="pl-PL" smtClean="0"/>
            </a:br>
            <a:r>
              <a:rPr lang="pl-PL" smtClean="0"/>
              <a:t>Left click in center to browse for file to place.</a:t>
            </a:r>
            <a:endParaRPr lang="en-US"/>
          </a:p>
        </p:txBody>
      </p:sp>
    </p:spTree>
    <p:extLst>
      <p:ext uri="{BB962C8B-B14F-4D97-AF65-F5344CB8AC3E}">
        <p14:creationId xmlns:p14="http://schemas.microsoft.com/office/powerpoint/2010/main" val="8440373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ull size screen shot + title">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4"/>
            <a:ext cx="9144000" cy="6857999"/>
          </a:xfrm>
        </p:spPr>
        <p:txBody>
          <a:bodyPr anchor="b"/>
          <a:lstStyle>
            <a:lvl1pPr marL="0" indent="0" algn="ctr">
              <a:buFontTx/>
              <a:buNone/>
              <a:defRPr sz="1800"/>
            </a:lvl1pPr>
          </a:lstStyle>
          <a:p>
            <a:r>
              <a:rPr lang="pl-PL" dirty="0" smtClean="0"/>
              <a:t>Full size screen shot.</a:t>
            </a:r>
            <a:br>
              <a:rPr lang="pl-PL" dirty="0" smtClean="0"/>
            </a:br>
            <a:r>
              <a:rPr lang="pl-PL" dirty="0" smtClean="0"/>
              <a:t>Right click to paste picture if copying from other slide. </a:t>
            </a:r>
            <a:br>
              <a:rPr lang="pl-PL" dirty="0" smtClean="0"/>
            </a:br>
            <a:r>
              <a:rPr lang="pl-PL" dirty="0" smtClean="0"/>
              <a:t>Left click in center to browse for file to place.</a:t>
            </a:r>
            <a:endParaRPr lang="en-US" dirty="0"/>
          </a:p>
        </p:txBody>
      </p:sp>
      <p:sp>
        <p:nvSpPr>
          <p:cNvPr id="4" name="Tytuł 1"/>
          <p:cNvSpPr>
            <a:spLocks noGrp="1"/>
          </p:cNvSpPr>
          <p:nvPr>
            <p:ph type="title" hasCustomPrompt="1"/>
          </p:nvPr>
        </p:nvSpPr>
        <p:spPr>
          <a:xfrm>
            <a:off x="286922" y="365129"/>
            <a:ext cx="8593493" cy="502623"/>
          </a:xfrm>
        </p:spPr>
        <p:txBody>
          <a:bodyPr/>
          <a:lstStyle/>
          <a:p>
            <a:r>
              <a:rPr lang="pl-PL" smtClean="0"/>
              <a:t>Edit Title</a:t>
            </a:r>
            <a:endParaRPr lang="en-US"/>
          </a:p>
        </p:txBody>
      </p:sp>
    </p:spTree>
    <p:extLst>
      <p:ext uri="{BB962C8B-B14F-4D97-AF65-F5344CB8AC3E}">
        <p14:creationId xmlns:p14="http://schemas.microsoft.com/office/powerpoint/2010/main" val="9240236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oal Statu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smtClean="0"/>
              <a:t>Goal Status</a:t>
            </a:r>
            <a:endParaRPr lang="en-US"/>
          </a:p>
        </p:txBody>
      </p:sp>
      <p:sp>
        <p:nvSpPr>
          <p:cNvPr id="8" name="Symbol zastępczy tekstu 10"/>
          <p:cNvSpPr>
            <a:spLocks noGrp="1"/>
          </p:cNvSpPr>
          <p:nvPr>
            <p:ph type="body" sz="quarter" idx="16" hasCustomPrompt="1"/>
          </p:nvPr>
        </p:nvSpPr>
        <p:spPr>
          <a:xfrm>
            <a:off x="286941" y="2174792"/>
            <a:ext cx="2762250" cy="4030749"/>
          </a:xfrm>
        </p:spPr>
        <p:txBody>
          <a:bodyPr>
            <a:normAutofit/>
          </a:bodyPr>
          <a:lstStyle>
            <a:lvl1pPr marL="0" indent="0">
              <a:buNone/>
              <a:defRPr sz="1500"/>
            </a:lvl1pPr>
          </a:lstStyle>
          <a:p>
            <a:pPr lvl="0"/>
            <a:r>
              <a:rPr lang="pl-PL" smtClean="0"/>
              <a:t>Completed projects</a:t>
            </a:r>
            <a:endParaRPr lang="en-US"/>
          </a:p>
        </p:txBody>
      </p:sp>
      <p:sp>
        <p:nvSpPr>
          <p:cNvPr id="9" name="Symbol zastępczy tekstu 10"/>
          <p:cNvSpPr>
            <a:spLocks noGrp="1"/>
          </p:cNvSpPr>
          <p:nvPr>
            <p:ph type="body" sz="quarter" idx="17" hasCustomPrompt="1"/>
          </p:nvPr>
        </p:nvSpPr>
        <p:spPr>
          <a:xfrm>
            <a:off x="6118160" y="2174792"/>
            <a:ext cx="2762250" cy="4030749"/>
          </a:xfrm>
        </p:spPr>
        <p:txBody>
          <a:bodyPr/>
          <a:lstStyle>
            <a:lvl1pPr marL="0" indent="0">
              <a:buNone/>
              <a:defRPr sz="1500"/>
            </a:lvl1pPr>
          </a:lstStyle>
          <a:p>
            <a:pPr lvl="0"/>
            <a:r>
              <a:rPr lang="pl-PL" smtClean="0"/>
              <a:t>Upcoming projects</a:t>
            </a:r>
            <a:endParaRPr lang="en-US"/>
          </a:p>
        </p:txBody>
      </p:sp>
      <p:sp>
        <p:nvSpPr>
          <p:cNvPr id="10" name="Symbol zastępczy tekstu 10"/>
          <p:cNvSpPr>
            <a:spLocks noGrp="1"/>
          </p:cNvSpPr>
          <p:nvPr>
            <p:ph type="body" sz="quarter" idx="18" hasCustomPrompt="1"/>
          </p:nvPr>
        </p:nvSpPr>
        <p:spPr>
          <a:xfrm>
            <a:off x="3202538" y="2174792"/>
            <a:ext cx="2762250" cy="4030749"/>
          </a:xfrm>
        </p:spPr>
        <p:txBody>
          <a:bodyPr>
            <a:normAutofit/>
          </a:bodyPr>
          <a:lstStyle>
            <a:lvl1pPr marL="0" indent="0">
              <a:buNone/>
              <a:defRPr sz="1500" baseline="0"/>
            </a:lvl1pPr>
          </a:lstStyle>
          <a:p>
            <a:pPr lvl="0"/>
            <a:r>
              <a:rPr lang="pl-PL" smtClean="0"/>
              <a:t>Active projects</a:t>
            </a:r>
            <a:endParaRPr lang="en-US"/>
          </a:p>
        </p:txBody>
      </p:sp>
      <p:sp>
        <p:nvSpPr>
          <p:cNvPr id="11" name="Prostokąt 10"/>
          <p:cNvSpPr/>
          <p:nvPr userDrawn="1"/>
        </p:nvSpPr>
        <p:spPr>
          <a:xfrm>
            <a:off x="286922" y="1421028"/>
            <a:ext cx="2762275" cy="531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2" name="pole tekstowe 11"/>
          <p:cNvSpPr txBox="1"/>
          <p:nvPr userDrawn="1"/>
        </p:nvSpPr>
        <p:spPr>
          <a:xfrm>
            <a:off x="721821" y="1509585"/>
            <a:ext cx="1587627" cy="346249"/>
          </a:xfrm>
          <a:prstGeom prst="rect">
            <a:avLst/>
          </a:prstGeom>
          <a:noFill/>
        </p:spPr>
        <p:txBody>
          <a:bodyPr wrap="none" lIns="68580" tIns="34290" rIns="68580" bIns="34290" rtlCol="0">
            <a:spAutoFit/>
          </a:bodyPr>
          <a:lstStyle/>
          <a:p>
            <a:r>
              <a:rPr lang="pl-PL" b="1" smtClean="0">
                <a:solidFill>
                  <a:schemeClr val="bg1"/>
                </a:solidFill>
              </a:rPr>
              <a:t>COMPLETED</a:t>
            </a:r>
            <a:endParaRPr lang="en-US" b="1">
              <a:solidFill>
                <a:schemeClr val="bg1"/>
              </a:solidFill>
            </a:endParaRPr>
          </a:p>
        </p:txBody>
      </p:sp>
      <p:sp>
        <p:nvSpPr>
          <p:cNvPr id="13" name="Prostokąt 12"/>
          <p:cNvSpPr/>
          <p:nvPr userDrawn="1"/>
        </p:nvSpPr>
        <p:spPr>
          <a:xfrm>
            <a:off x="3202518" y="1421028"/>
            <a:ext cx="2762275" cy="531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pole tekstowe 13"/>
          <p:cNvSpPr txBox="1"/>
          <p:nvPr userDrawn="1"/>
        </p:nvSpPr>
        <p:spPr>
          <a:xfrm>
            <a:off x="3643947" y="1509585"/>
            <a:ext cx="984960" cy="346249"/>
          </a:xfrm>
          <a:prstGeom prst="rect">
            <a:avLst/>
          </a:prstGeom>
          <a:noFill/>
        </p:spPr>
        <p:txBody>
          <a:bodyPr wrap="none" lIns="68580" tIns="34290" rIns="68580" bIns="34290" rtlCol="0">
            <a:spAutoFit/>
          </a:bodyPr>
          <a:lstStyle/>
          <a:p>
            <a:r>
              <a:rPr lang="pl-PL" b="1" smtClean="0">
                <a:solidFill>
                  <a:schemeClr val="bg1"/>
                </a:solidFill>
              </a:rPr>
              <a:t>ACTIVE</a:t>
            </a:r>
            <a:endParaRPr lang="en-US" b="1">
              <a:solidFill>
                <a:schemeClr val="bg1"/>
              </a:solidFill>
            </a:endParaRPr>
          </a:p>
        </p:txBody>
      </p:sp>
      <p:sp>
        <p:nvSpPr>
          <p:cNvPr id="15" name="Prostokąt 14"/>
          <p:cNvSpPr/>
          <p:nvPr userDrawn="1"/>
        </p:nvSpPr>
        <p:spPr>
          <a:xfrm>
            <a:off x="6118165" y="1421028"/>
            <a:ext cx="2762275" cy="531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6" name="pole tekstowe 15"/>
          <p:cNvSpPr txBox="1"/>
          <p:nvPr userDrawn="1"/>
        </p:nvSpPr>
        <p:spPr>
          <a:xfrm>
            <a:off x="6523007" y="1509585"/>
            <a:ext cx="1408078" cy="346249"/>
          </a:xfrm>
          <a:prstGeom prst="rect">
            <a:avLst/>
          </a:prstGeom>
          <a:noFill/>
        </p:spPr>
        <p:txBody>
          <a:bodyPr wrap="none" lIns="68580" tIns="34290" rIns="68580" bIns="34290" rtlCol="0">
            <a:spAutoFit/>
          </a:bodyPr>
          <a:lstStyle/>
          <a:p>
            <a:r>
              <a:rPr lang="pl-PL" b="1" smtClean="0">
                <a:solidFill>
                  <a:schemeClr val="bg1"/>
                </a:solidFill>
              </a:rPr>
              <a:t>UPCOMING</a:t>
            </a:r>
            <a:endParaRPr lang="en-US" b="1">
              <a:solidFill>
                <a:schemeClr val="bg1"/>
              </a:solidFill>
            </a:endParaRPr>
          </a:p>
        </p:txBody>
      </p:sp>
      <p:pic>
        <p:nvPicPr>
          <p:cNvPr id="6" name="Obraz 5"/>
          <p:cNvPicPr>
            <a:picLocks noChangeAspect="1"/>
          </p:cNvPicPr>
          <p:nvPr userDrawn="1"/>
        </p:nvPicPr>
        <p:blipFill>
          <a:blip r:embed="rId2"/>
          <a:stretch>
            <a:fillRect/>
          </a:stretch>
        </p:blipFill>
        <p:spPr>
          <a:xfrm>
            <a:off x="6239625" y="1578757"/>
            <a:ext cx="161912" cy="215883"/>
          </a:xfrm>
          <a:prstGeom prst="rect">
            <a:avLst/>
          </a:prstGeom>
        </p:spPr>
      </p:pic>
      <p:pic>
        <p:nvPicPr>
          <p:cNvPr id="7" name="Obraz 6"/>
          <p:cNvPicPr>
            <a:picLocks noChangeAspect="1"/>
          </p:cNvPicPr>
          <p:nvPr userDrawn="1"/>
        </p:nvPicPr>
        <p:blipFill>
          <a:blip r:embed="rId3"/>
          <a:stretch>
            <a:fillRect/>
          </a:stretch>
        </p:blipFill>
        <p:spPr>
          <a:xfrm>
            <a:off x="425052" y="1556141"/>
            <a:ext cx="226223" cy="238499"/>
          </a:xfrm>
          <a:prstGeom prst="rect">
            <a:avLst/>
          </a:prstGeom>
        </p:spPr>
      </p:pic>
      <p:pic>
        <p:nvPicPr>
          <p:cNvPr id="17" name="Obraz 16"/>
          <p:cNvPicPr>
            <a:picLocks noChangeAspect="1"/>
          </p:cNvPicPr>
          <p:nvPr userDrawn="1"/>
        </p:nvPicPr>
        <p:blipFill>
          <a:blip r:embed="rId4"/>
          <a:stretch>
            <a:fillRect/>
          </a:stretch>
        </p:blipFill>
        <p:spPr>
          <a:xfrm>
            <a:off x="3323322" y="1509580"/>
            <a:ext cx="224784" cy="323373"/>
          </a:xfrm>
          <a:prstGeom prst="rect">
            <a:avLst/>
          </a:prstGeom>
        </p:spPr>
      </p:pic>
    </p:spTree>
    <p:extLst>
      <p:ext uri="{BB962C8B-B14F-4D97-AF65-F5344CB8AC3E}">
        <p14:creationId xmlns:p14="http://schemas.microsoft.com/office/powerpoint/2010/main" val="907922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Break Empty + BG">
    <p:spTree>
      <p:nvGrpSpPr>
        <p:cNvPr id="1" name=""/>
        <p:cNvGrpSpPr/>
        <p:nvPr/>
      </p:nvGrpSpPr>
      <p:grpSpPr>
        <a:xfrm>
          <a:off x="0" y="0"/>
          <a:ext cx="0" cy="0"/>
          <a:chOff x="0" y="0"/>
          <a:chExt cx="0" cy="0"/>
        </a:xfrm>
      </p:grpSpPr>
      <p:grpSp>
        <p:nvGrpSpPr>
          <p:cNvPr id="26" name="Group 5"/>
          <p:cNvGrpSpPr>
            <a:grpSpLocks noChangeAspect="1"/>
          </p:cNvGrpSpPr>
          <p:nvPr/>
        </p:nvGrpSpPr>
        <p:grpSpPr bwMode="auto">
          <a:xfrm>
            <a:off x="0" y="2"/>
            <a:ext cx="5491870" cy="6773332"/>
            <a:chOff x="-2080" y="-2433"/>
            <a:chExt cx="6947" cy="6426"/>
          </a:xfrm>
        </p:grpSpPr>
        <p:sp>
          <p:nvSpPr>
            <p:cNvPr id="27" name="Freeform 26"/>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close/>
                </a:path>
              </a:pathLst>
            </a:custGeom>
            <a:solidFill>
              <a:srgbClr val="EB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1">
                <a:solidFill>
                  <a:schemeClr val="accent3"/>
                </a:solidFill>
              </a:defRPr>
            </a:lvl1pPr>
          </a:lstStyle>
          <a:p>
            <a:r>
              <a:rPr lang="pl-PL" dirty="0" smtClean="0"/>
              <a:t>EDIT TITLE</a:t>
            </a:r>
            <a:endParaRPr lang="en-US" dirty="0"/>
          </a:p>
        </p:txBody>
      </p:sp>
    </p:spTree>
    <p:extLst>
      <p:ext uri="{BB962C8B-B14F-4D97-AF65-F5344CB8AC3E}">
        <p14:creationId xmlns:p14="http://schemas.microsoft.com/office/powerpoint/2010/main" val="42748588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oal Timeline">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smtClean="0"/>
              <a:t>Goal Timeline</a:t>
            </a:r>
            <a:endParaRPr lang="en-US"/>
          </a:p>
        </p:txBody>
      </p:sp>
      <p:sp>
        <p:nvSpPr>
          <p:cNvPr id="11" name="Prostokąt 10"/>
          <p:cNvSpPr/>
          <p:nvPr userDrawn="1"/>
        </p:nvSpPr>
        <p:spPr>
          <a:xfrm>
            <a:off x="286917" y="1421028"/>
            <a:ext cx="535784" cy="531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7" name="Symbol zastępczy tekstu 10"/>
          <p:cNvSpPr>
            <a:spLocks noGrp="1"/>
          </p:cNvSpPr>
          <p:nvPr>
            <p:ph type="body" sz="quarter" idx="19" hasCustomPrompt="1"/>
          </p:nvPr>
        </p:nvSpPr>
        <p:spPr>
          <a:xfrm>
            <a:off x="6326159" y="1421028"/>
            <a:ext cx="2554255" cy="1505053"/>
          </a:xfrm>
        </p:spPr>
        <p:txBody>
          <a:bodyPr>
            <a:normAutofit/>
          </a:bodyPr>
          <a:lstStyle>
            <a:lvl1pPr marL="0" indent="0">
              <a:buNone/>
              <a:defRPr sz="1500"/>
            </a:lvl1pPr>
          </a:lstStyle>
          <a:p>
            <a:pPr lvl="0"/>
            <a:r>
              <a:rPr lang="pl-PL" smtClean="0"/>
              <a:t>Completed projects</a:t>
            </a:r>
            <a:endParaRPr lang="en-US"/>
          </a:p>
        </p:txBody>
      </p:sp>
      <p:sp>
        <p:nvSpPr>
          <p:cNvPr id="18" name="Symbol zastępczy tekstu 10"/>
          <p:cNvSpPr>
            <a:spLocks noGrp="1"/>
          </p:cNvSpPr>
          <p:nvPr>
            <p:ph type="body" sz="quarter" idx="20" hasCustomPrompt="1"/>
          </p:nvPr>
        </p:nvSpPr>
        <p:spPr>
          <a:xfrm>
            <a:off x="6326159" y="4712868"/>
            <a:ext cx="2554255" cy="1505053"/>
          </a:xfrm>
        </p:spPr>
        <p:txBody>
          <a:bodyPr/>
          <a:lstStyle>
            <a:lvl1pPr marL="0" indent="0">
              <a:buNone/>
              <a:defRPr sz="1500"/>
            </a:lvl1pPr>
          </a:lstStyle>
          <a:p>
            <a:pPr lvl="0"/>
            <a:r>
              <a:rPr lang="pl-PL" smtClean="0"/>
              <a:t>Upcoming projects</a:t>
            </a:r>
            <a:endParaRPr lang="en-US"/>
          </a:p>
        </p:txBody>
      </p:sp>
      <p:sp>
        <p:nvSpPr>
          <p:cNvPr id="19" name="Symbol zastępczy tekstu 10"/>
          <p:cNvSpPr>
            <a:spLocks noGrp="1"/>
          </p:cNvSpPr>
          <p:nvPr>
            <p:ph type="body" sz="quarter" idx="21" hasCustomPrompt="1"/>
          </p:nvPr>
        </p:nvSpPr>
        <p:spPr>
          <a:xfrm>
            <a:off x="6326159" y="3066948"/>
            <a:ext cx="2554255" cy="1505053"/>
          </a:xfrm>
        </p:spPr>
        <p:txBody>
          <a:bodyPr>
            <a:normAutofit/>
          </a:bodyPr>
          <a:lstStyle>
            <a:lvl1pPr marL="0" indent="0">
              <a:buNone/>
              <a:defRPr sz="1500" baseline="0"/>
            </a:lvl1pPr>
          </a:lstStyle>
          <a:p>
            <a:pPr lvl="0"/>
            <a:r>
              <a:rPr lang="pl-PL" smtClean="0"/>
              <a:t>Active projects</a:t>
            </a:r>
            <a:endParaRPr lang="en-US"/>
          </a:p>
        </p:txBody>
      </p:sp>
      <p:sp>
        <p:nvSpPr>
          <p:cNvPr id="25" name="Prostokąt 24"/>
          <p:cNvSpPr/>
          <p:nvPr userDrawn="1"/>
        </p:nvSpPr>
        <p:spPr>
          <a:xfrm>
            <a:off x="286921" y="3061196"/>
            <a:ext cx="535785" cy="531341"/>
          </a:xfrm>
          <a:prstGeom prst="rect">
            <a:avLst/>
          </a:prstGeom>
          <a:solidFill>
            <a:srgbClr val="EB571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6" name="Prostokąt 25"/>
          <p:cNvSpPr/>
          <p:nvPr userDrawn="1"/>
        </p:nvSpPr>
        <p:spPr>
          <a:xfrm>
            <a:off x="286916" y="4712868"/>
            <a:ext cx="535786" cy="531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7" name="Symbol zastępczy tekstu 10"/>
          <p:cNvSpPr>
            <a:spLocks noGrp="1"/>
          </p:cNvSpPr>
          <p:nvPr>
            <p:ph type="body" sz="quarter" idx="22" hasCustomPrompt="1"/>
          </p:nvPr>
        </p:nvSpPr>
        <p:spPr>
          <a:xfrm>
            <a:off x="3574432" y="1421028"/>
            <a:ext cx="2554255" cy="1505053"/>
          </a:xfrm>
        </p:spPr>
        <p:txBody>
          <a:bodyPr>
            <a:normAutofit/>
          </a:bodyPr>
          <a:lstStyle>
            <a:lvl1pPr marL="0" indent="0">
              <a:buNone/>
              <a:defRPr sz="1500"/>
            </a:lvl1pPr>
          </a:lstStyle>
          <a:p>
            <a:pPr lvl="0"/>
            <a:r>
              <a:rPr lang="pl-PL" smtClean="0"/>
              <a:t>Completed projects</a:t>
            </a:r>
            <a:endParaRPr lang="en-US"/>
          </a:p>
        </p:txBody>
      </p:sp>
      <p:sp>
        <p:nvSpPr>
          <p:cNvPr id="28" name="Symbol zastępczy tekstu 10"/>
          <p:cNvSpPr>
            <a:spLocks noGrp="1"/>
          </p:cNvSpPr>
          <p:nvPr>
            <p:ph type="body" sz="quarter" idx="23" hasCustomPrompt="1"/>
          </p:nvPr>
        </p:nvSpPr>
        <p:spPr>
          <a:xfrm>
            <a:off x="3574432" y="4712868"/>
            <a:ext cx="2554255" cy="1505053"/>
          </a:xfrm>
        </p:spPr>
        <p:txBody>
          <a:bodyPr/>
          <a:lstStyle>
            <a:lvl1pPr marL="0" indent="0">
              <a:buNone/>
              <a:defRPr sz="1500"/>
            </a:lvl1pPr>
          </a:lstStyle>
          <a:p>
            <a:pPr lvl="0"/>
            <a:r>
              <a:rPr lang="pl-PL" smtClean="0"/>
              <a:t>Upcoming projects</a:t>
            </a:r>
            <a:endParaRPr lang="en-US"/>
          </a:p>
        </p:txBody>
      </p:sp>
      <p:sp>
        <p:nvSpPr>
          <p:cNvPr id="29" name="Symbol zastępczy tekstu 10"/>
          <p:cNvSpPr>
            <a:spLocks noGrp="1"/>
          </p:cNvSpPr>
          <p:nvPr>
            <p:ph type="body" sz="quarter" idx="24" hasCustomPrompt="1"/>
          </p:nvPr>
        </p:nvSpPr>
        <p:spPr>
          <a:xfrm>
            <a:off x="3574432" y="3066948"/>
            <a:ext cx="2554255" cy="1505053"/>
          </a:xfrm>
        </p:spPr>
        <p:txBody>
          <a:bodyPr>
            <a:normAutofit/>
          </a:bodyPr>
          <a:lstStyle>
            <a:lvl1pPr marL="0" indent="0">
              <a:buNone/>
              <a:defRPr sz="1500" baseline="0"/>
            </a:lvl1pPr>
          </a:lstStyle>
          <a:p>
            <a:pPr lvl="0"/>
            <a:r>
              <a:rPr lang="pl-PL" smtClean="0"/>
              <a:t>Active projects</a:t>
            </a:r>
            <a:endParaRPr lang="en-US"/>
          </a:p>
        </p:txBody>
      </p:sp>
      <p:sp>
        <p:nvSpPr>
          <p:cNvPr id="30" name="Symbol zastępczy tekstu 10"/>
          <p:cNvSpPr>
            <a:spLocks noGrp="1"/>
          </p:cNvSpPr>
          <p:nvPr>
            <p:ph type="body" sz="quarter" idx="25" hasCustomPrompt="1"/>
          </p:nvPr>
        </p:nvSpPr>
        <p:spPr>
          <a:xfrm>
            <a:off x="822706" y="1421028"/>
            <a:ext cx="2554255" cy="1505053"/>
          </a:xfrm>
        </p:spPr>
        <p:txBody>
          <a:bodyPr>
            <a:normAutofit/>
          </a:bodyPr>
          <a:lstStyle>
            <a:lvl1pPr marL="0" indent="0">
              <a:buNone/>
              <a:defRPr sz="1500"/>
            </a:lvl1pPr>
          </a:lstStyle>
          <a:p>
            <a:pPr lvl="0"/>
            <a:r>
              <a:rPr lang="pl-PL" smtClean="0"/>
              <a:t>Completed projects</a:t>
            </a:r>
            <a:endParaRPr lang="en-US"/>
          </a:p>
        </p:txBody>
      </p:sp>
      <p:sp>
        <p:nvSpPr>
          <p:cNvPr id="31" name="Symbol zastępczy tekstu 10"/>
          <p:cNvSpPr>
            <a:spLocks noGrp="1"/>
          </p:cNvSpPr>
          <p:nvPr>
            <p:ph type="body" sz="quarter" idx="26" hasCustomPrompt="1"/>
          </p:nvPr>
        </p:nvSpPr>
        <p:spPr>
          <a:xfrm>
            <a:off x="822706" y="4712868"/>
            <a:ext cx="2554255" cy="1505053"/>
          </a:xfrm>
        </p:spPr>
        <p:txBody>
          <a:bodyPr/>
          <a:lstStyle>
            <a:lvl1pPr marL="0" indent="0">
              <a:buNone/>
              <a:defRPr sz="1500"/>
            </a:lvl1pPr>
          </a:lstStyle>
          <a:p>
            <a:pPr lvl="0"/>
            <a:r>
              <a:rPr lang="pl-PL" smtClean="0"/>
              <a:t>Upcoming projects</a:t>
            </a:r>
            <a:endParaRPr lang="en-US"/>
          </a:p>
        </p:txBody>
      </p:sp>
      <p:sp>
        <p:nvSpPr>
          <p:cNvPr id="32" name="Symbol zastępczy tekstu 10"/>
          <p:cNvSpPr>
            <a:spLocks noGrp="1"/>
          </p:cNvSpPr>
          <p:nvPr>
            <p:ph type="body" sz="quarter" idx="27" hasCustomPrompt="1"/>
          </p:nvPr>
        </p:nvSpPr>
        <p:spPr>
          <a:xfrm>
            <a:off x="822706" y="3066948"/>
            <a:ext cx="2554255" cy="1505053"/>
          </a:xfrm>
        </p:spPr>
        <p:txBody>
          <a:bodyPr>
            <a:normAutofit/>
          </a:bodyPr>
          <a:lstStyle>
            <a:lvl1pPr marL="0" indent="0">
              <a:buNone/>
              <a:defRPr sz="1500" baseline="0"/>
            </a:lvl1pPr>
          </a:lstStyle>
          <a:p>
            <a:pPr lvl="0"/>
            <a:r>
              <a:rPr lang="pl-PL" smtClean="0"/>
              <a:t>Active projects</a:t>
            </a:r>
            <a:endParaRPr lang="en-US"/>
          </a:p>
        </p:txBody>
      </p:sp>
      <p:pic>
        <p:nvPicPr>
          <p:cNvPr id="39" name="Obraz 38"/>
          <p:cNvPicPr>
            <a:picLocks noChangeAspect="1"/>
          </p:cNvPicPr>
          <p:nvPr userDrawn="1"/>
        </p:nvPicPr>
        <p:blipFill>
          <a:blip r:embed="rId2"/>
          <a:stretch>
            <a:fillRect/>
          </a:stretch>
        </p:blipFill>
        <p:spPr>
          <a:xfrm>
            <a:off x="392896" y="4870593"/>
            <a:ext cx="161912" cy="215883"/>
          </a:xfrm>
          <a:prstGeom prst="rect">
            <a:avLst/>
          </a:prstGeom>
        </p:spPr>
      </p:pic>
      <p:pic>
        <p:nvPicPr>
          <p:cNvPr id="40" name="Obraz 39"/>
          <p:cNvPicPr>
            <a:picLocks noChangeAspect="1"/>
          </p:cNvPicPr>
          <p:nvPr userDrawn="1"/>
        </p:nvPicPr>
        <p:blipFill>
          <a:blip r:embed="rId3"/>
          <a:stretch>
            <a:fillRect/>
          </a:stretch>
        </p:blipFill>
        <p:spPr>
          <a:xfrm>
            <a:off x="363190" y="1556141"/>
            <a:ext cx="226223" cy="238499"/>
          </a:xfrm>
          <a:prstGeom prst="rect">
            <a:avLst/>
          </a:prstGeom>
        </p:spPr>
      </p:pic>
      <p:pic>
        <p:nvPicPr>
          <p:cNvPr id="41" name="Obraz 40"/>
          <p:cNvPicPr>
            <a:picLocks noChangeAspect="1"/>
          </p:cNvPicPr>
          <p:nvPr userDrawn="1"/>
        </p:nvPicPr>
        <p:blipFill>
          <a:blip r:embed="rId4"/>
          <a:stretch>
            <a:fillRect/>
          </a:stretch>
        </p:blipFill>
        <p:spPr>
          <a:xfrm>
            <a:off x="364624" y="3165180"/>
            <a:ext cx="224784" cy="323373"/>
          </a:xfrm>
          <a:prstGeom prst="rect">
            <a:avLst/>
          </a:prstGeom>
        </p:spPr>
      </p:pic>
      <p:sp>
        <p:nvSpPr>
          <p:cNvPr id="4" name="Symbol zastępczy tekstu 3"/>
          <p:cNvSpPr>
            <a:spLocks noGrp="1"/>
          </p:cNvSpPr>
          <p:nvPr>
            <p:ph type="body" sz="quarter" idx="28" hasCustomPrompt="1"/>
          </p:nvPr>
        </p:nvSpPr>
        <p:spPr>
          <a:xfrm>
            <a:off x="2701529" y="1048973"/>
            <a:ext cx="675084" cy="301625"/>
          </a:xfrm>
        </p:spPr>
        <p:txBody>
          <a:bodyPr>
            <a:noAutofit/>
          </a:bodyPr>
          <a:lstStyle>
            <a:lvl1pPr marL="0" indent="0" algn="r">
              <a:buNone/>
              <a:defRPr sz="800" b="1">
                <a:solidFill>
                  <a:schemeClr val="accent6"/>
                </a:solidFill>
              </a:defRPr>
            </a:lvl1pPr>
          </a:lstStyle>
          <a:p>
            <a:pPr lvl="0"/>
            <a:r>
              <a:rPr lang="pl-PL" sz="1100" smtClean="0"/>
              <a:t>YEAR</a:t>
            </a:r>
            <a:endParaRPr lang="en-US"/>
          </a:p>
        </p:txBody>
      </p:sp>
      <p:sp>
        <p:nvSpPr>
          <p:cNvPr id="20" name="Symbol zastępczy tekstu 3"/>
          <p:cNvSpPr>
            <a:spLocks noGrp="1"/>
          </p:cNvSpPr>
          <p:nvPr>
            <p:ph type="body" sz="quarter" idx="29" hasCustomPrompt="1"/>
          </p:nvPr>
        </p:nvSpPr>
        <p:spPr>
          <a:xfrm>
            <a:off x="5453598" y="1048973"/>
            <a:ext cx="675084" cy="301625"/>
          </a:xfrm>
        </p:spPr>
        <p:txBody>
          <a:bodyPr>
            <a:noAutofit/>
          </a:bodyPr>
          <a:lstStyle>
            <a:lvl1pPr marL="0" indent="0" algn="r">
              <a:buNone/>
              <a:defRPr sz="800" b="1">
                <a:solidFill>
                  <a:schemeClr val="accent6"/>
                </a:solidFill>
              </a:defRPr>
            </a:lvl1pPr>
          </a:lstStyle>
          <a:p>
            <a:pPr lvl="0"/>
            <a:r>
              <a:rPr lang="pl-PL" sz="1100" smtClean="0"/>
              <a:t>YEAR</a:t>
            </a:r>
            <a:endParaRPr lang="en-US"/>
          </a:p>
        </p:txBody>
      </p:sp>
      <p:sp>
        <p:nvSpPr>
          <p:cNvPr id="21" name="Symbol zastępczy tekstu 3"/>
          <p:cNvSpPr>
            <a:spLocks noGrp="1"/>
          </p:cNvSpPr>
          <p:nvPr>
            <p:ph type="body" sz="quarter" idx="30" hasCustomPrompt="1"/>
          </p:nvPr>
        </p:nvSpPr>
        <p:spPr>
          <a:xfrm>
            <a:off x="8205325" y="1048973"/>
            <a:ext cx="675084" cy="301625"/>
          </a:xfrm>
        </p:spPr>
        <p:txBody>
          <a:bodyPr>
            <a:noAutofit/>
          </a:bodyPr>
          <a:lstStyle>
            <a:lvl1pPr marL="0" indent="0" algn="r">
              <a:buNone/>
              <a:defRPr sz="800" b="1">
                <a:solidFill>
                  <a:schemeClr val="accent6"/>
                </a:solidFill>
              </a:defRPr>
            </a:lvl1pPr>
          </a:lstStyle>
          <a:p>
            <a:pPr lvl="0"/>
            <a:r>
              <a:rPr lang="pl-PL" sz="1100" smtClean="0"/>
              <a:t>YEAR</a:t>
            </a:r>
            <a:endParaRPr lang="en-US"/>
          </a:p>
        </p:txBody>
      </p:sp>
    </p:spTree>
    <p:extLst>
      <p:ext uri="{BB962C8B-B14F-4D97-AF65-F5344CB8AC3E}">
        <p14:creationId xmlns:p14="http://schemas.microsoft.com/office/powerpoint/2010/main" val="377715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Empty">
    <p:spTree>
      <p:nvGrpSpPr>
        <p:cNvPr id="1" name=""/>
        <p:cNvGrpSpPr/>
        <p:nvPr/>
      </p:nvGrpSpPr>
      <p:grpSpPr>
        <a:xfrm>
          <a:off x="0" y="0"/>
          <a:ext cx="0" cy="0"/>
          <a:chOff x="0" y="0"/>
          <a:chExt cx="0" cy="0"/>
        </a:xfrm>
      </p:grpSpPr>
      <p:sp>
        <p:nvSpPr>
          <p:cNvPr id="3"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1">
                <a:solidFill>
                  <a:schemeClr val="accent3"/>
                </a:solidFill>
              </a:defRPr>
            </a:lvl1pPr>
          </a:lstStyle>
          <a:p>
            <a:r>
              <a:rPr lang="pl-PL" dirty="0" smtClean="0"/>
              <a:t>EDIT TITLE</a:t>
            </a:r>
            <a:endParaRPr lang="en-US" dirty="0"/>
          </a:p>
        </p:txBody>
      </p:sp>
    </p:spTree>
    <p:extLst>
      <p:ext uri="{BB962C8B-B14F-4D97-AF65-F5344CB8AC3E}">
        <p14:creationId xmlns:p14="http://schemas.microsoft.com/office/powerpoint/2010/main" val="15050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vl1pPr>
          </a:lstStyle>
          <a:p>
            <a:pPr lvl="0"/>
            <a:r>
              <a:rPr lang="pl-PL" dirty="0" smtClean="0"/>
              <a:t>Click to edit content</a:t>
            </a:r>
          </a:p>
          <a:p>
            <a:pPr lvl="1"/>
            <a:r>
              <a:rPr lang="pl-PL" dirty="0" smtClean="0"/>
              <a:t>Click to edit content</a:t>
            </a:r>
          </a:p>
          <a:p>
            <a:pPr lvl="2"/>
            <a:r>
              <a:rPr lang="pl-PL" dirty="0" smtClean="0"/>
              <a:t>Click to edit content</a:t>
            </a:r>
          </a:p>
          <a:p>
            <a:pPr lvl="3"/>
            <a:r>
              <a:rPr lang="pl-PL" dirty="0" smtClean="0"/>
              <a:t>Click to edit content</a:t>
            </a:r>
          </a:p>
          <a:p>
            <a:pPr lvl="4"/>
            <a:r>
              <a:rPr lang="pl-PL" dirty="0" smtClean="0"/>
              <a:t>Click to edit content</a:t>
            </a:r>
            <a:endParaRPr lang="en-US" dirty="0"/>
          </a:p>
        </p:txBody>
      </p:sp>
    </p:spTree>
    <p:extLst>
      <p:ext uri="{BB962C8B-B14F-4D97-AF65-F5344CB8AC3E}">
        <p14:creationId xmlns:p14="http://schemas.microsoft.com/office/powerpoint/2010/main" val="2644576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vl1pPr>
          </a:lstStyle>
          <a:p>
            <a:pPr lvl="0"/>
            <a:r>
              <a:rPr lang="pl-PL" smtClean="0"/>
              <a:t>Up to nine lines of text.</a:t>
            </a:r>
          </a:p>
        </p:txBody>
      </p:sp>
    </p:spTree>
    <p:extLst>
      <p:ext uri="{BB962C8B-B14F-4D97-AF65-F5344CB8AC3E}">
        <p14:creationId xmlns:p14="http://schemas.microsoft.com/office/powerpoint/2010/main" val="1734487507"/>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1.xml"/><Relationship Id="rId20" Type="http://schemas.openxmlformats.org/officeDocument/2006/relationships/slideLayout" Target="../slideLayouts/slideLayout52.xml"/><Relationship Id="rId21" Type="http://schemas.openxmlformats.org/officeDocument/2006/relationships/slideLayout" Target="../slideLayouts/slideLayout53.xml"/><Relationship Id="rId22" Type="http://schemas.openxmlformats.org/officeDocument/2006/relationships/slideLayout" Target="../slideLayouts/slideLayout54.xml"/><Relationship Id="rId23" Type="http://schemas.openxmlformats.org/officeDocument/2006/relationships/slideLayout" Target="../slideLayouts/slideLayout55.xml"/><Relationship Id="rId24" Type="http://schemas.openxmlformats.org/officeDocument/2006/relationships/slideLayout" Target="../slideLayouts/slideLayout56.xml"/><Relationship Id="rId25" Type="http://schemas.openxmlformats.org/officeDocument/2006/relationships/slideLayout" Target="../slideLayouts/slideLayout57.xml"/><Relationship Id="rId26" Type="http://schemas.openxmlformats.org/officeDocument/2006/relationships/slideLayout" Target="../slideLayouts/slideLayout58.xml"/><Relationship Id="rId27" Type="http://schemas.openxmlformats.org/officeDocument/2006/relationships/slideLayout" Target="../slideLayouts/slideLayout59.xml"/><Relationship Id="rId28" Type="http://schemas.openxmlformats.org/officeDocument/2006/relationships/slideLayout" Target="../slideLayouts/slideLayout60.xml"/><Relationship Id="rId29" Type="http://schemas.openxmlformats.org/officeDocument/2006/relationships/theme" Target="../theme/theme2.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slideLayout" Target="../slideLayouts/slideLayout51.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286918" y="365126"/>
            <a:ext cx="8593493" cy="502623"/>
          </a:xfrm>
          <a:prstGeom prst="rect">
            <a:avLst/>
          </a:prstGeom>
        </p:spPr>
        <p:txBody>
          <a:bodyPr vert="horz" lIns="68580" tIns="34290" rIns="68580" bIns="34290" rtlCol="0" anchor="ctr">
            <a:noAutofit/>
          </a:bodyPr>
          <a:lstStyle/>
          <a:p>
            <a:r>
              <a:rPr lang="pl-PL" smtClean="0"/>
              <a:t>Edit Title</a:t>
            </a:r>
            <a:endParaRPr lang="en-US"/>
          </a:p>
        </p:txBody>
      </p:sp>
      <p:sp>
        <p:nvSpPr>
          <p:cNvPr id="3" name="Symbol zastępczy tekstu 2"/>
          <p:cNvSpPr>
            <a:spLocks noGrp="1"/>
          </p:cNvSpPr>
          <p:nvPr>
            <p:ph type="body" idx="1"/>
          </p:nvPr>
        </p:nvSpPr>
        <p:spPr>
          <a:xfrm>
            <a:off x="286918" y="1196975"/>
            <a:ext cx="8593493" cy="4979988"/>
          </a:xfrm>
          <a:prstGeom prst="rect">
            <a:avLst/>
          </a:prstGeom>
        </p:spPr>
        <p:txBody>
          <a:bodyPr vert="horz" lIns="68580" tIns="34290" rIns="68580" bIns="34290" rtlCol="0">
            <a:normAutofit/>
          </a:bodyPr>
          <a:lstStyle/>
          <a:p>
            <a:pPr lvl="0"/>
            <a:r>
              <a:rPr lang="pl-PL" dirty="0" smtClean="0"/>
              <a:t>Click to edit content</a:t>
            </a:r>
          </a:p>
          <a:p>
            <a:pPr lvl="1"/>
            <a:r>
              <a:rPr lang="pl-PL" dirty="0" smtClean="0"/>
              <a:t>Click to edit content</a:t>
            </a:r>
          </a:p>
          <a:p>
            <a:pPr lvl="2"/>
            <a:r>
              <a:rPr lang="pl-PL" dirty="0" smtClean="0"/>
              <a:t>Click to edit content</a:t>
            </a:r>
          </a:p>
          <a:p>
            <a:pPr lvl="3"/>
            <a:r>
              <a:rPr lang="pl-PL" dirty="0" smtClean="0"/>
              <a:t>Click to edit content</a:t>
            </a:r>
          </a:p>
          <a:p>
            <a:pPr lvl="4"/>
            <a:r>
              <a:rPr lang="pl-PL" dirty="0" smtClean="0"/>
              <a:t>Click to edit content</a:t>
            </a:r>
            <a:endParaRPr lang="en-US" dirty="0"/>
          </a:p>
        </p:txBody>
      </p:sp>
      <p:sp>
        <p:nvSpPr>
          <p:cNvPr id="26" name="PoleTekstowe 1"/>
          <p:cNvSpPr txBox="1"/>
          <p:nvPr/>
        </p:nvSpPr>
        <p:spPr>
          <a:xfrm>
            <a:off x="286916" y="6465537"/>
            <a:ext cx="677108" cy="161583"/>
          </a:xfrm>
          <a:prstGeom prst="rect">
            <a:avLst/>
          </a:prstGeom>
          <a:noFill/>
        </p:spPr>
        <p:txBody>
          <a:bodyPr wrap="none" lIns="68580" tIns="34290" rIns="68580" bIns="34290" rtlCol="0">
            <a:spAutoFit/>
          </a:bodyPr>
          <a:lstStyle/>
          <a:p>
            <a:pPr indent="0" algn="l">
              <a:lnSpc>
                <a:spcPct val="100000"/>
              </a:lnSpc>
            </a:pPr>
            <a:r>
              <a:rPr lang="pl-PL" sz="600" b="0" dirty="0" smtClean="0">
                <a:solidFill>
                  <a:schemeClr val="accent1"/>
                </a:solidFill>
                <a:latin typeface="+mj-lt"/>
                <a:cs typeface="Open Sans"/>
              </a:rPr>
              <a:t>www.luxoft.com</a:t>
            </a:r>
            <a:endParaRPr lang="pl-PL" sz="600" b="0" dirty="0">
              <a:solidFill>
                <a:schemeClr val="accent1"/>
              </a:solidFill>
              <a:latin typeface="+mj-lt"/>
              <a:cs typeface="Open Sans"/>
            </a:endParaRPr>
          </a:p>
        </p:txBody>
      </p:sp>
      <p:sp>
        <p:nvSpPr>
          <p:cNvPr id="10" name="Rectangle 4"/>
          <p:cNvSpPr/>
          <p:nvPr/>
        </p:nvSpPr>
        <p:spPr>
          <a:xfrm>
            <a:off x="8588182" y="6783577"/>
            <a:ext cx="555818" cy="76561"/>
          </a:xfrm>
          <a:custGeom>
            <a:avLst/>
            <a:gdLst/>
            <a:ahLst/>
            <a:cxnLst/>
            <a:rect l="l" t="t" r="r" b="b"/>
            <a:pathLst>
              <a:path w="555818" h="57421">
                <a:moveTo>
                  <a:pt x="57421" y="0"/>
                </a:moveTo>
                <a:lnTo>
                  <a:pt x="555818" y="0"/>
                </a:lnTo>
                <a:lnTo>
                  <a:pt x="555818" y="57421"/>
                </a:lnTo>
                <a:lnTo>
                  <a:pt x="0" y="57421"/>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1" name="Rectangle 7"/>
          <p:cNvSpPr>
            <a:spLocks noChangeArrowheads="1"/>
          </p:cNvSpPr>
          <p:nvPr/>
        </p:nvSpPr>
        <p:spPr bwMode="auto">
          <a:xfrm>
            <a:off x="5724525" y="6783577"/>
            <a:ext cx="2863659" cy="77924"/>
          </a:xfrm>
          <a:custGeom>
            <a:avLst/>
            <a:gdLst/>
            <a:ahLst/>
            <a:cxnLst/>
            <a:rect l="l" t="t" r="r" b="b"/>
            <a:pathLst>
              <a:path w="2863659" h="58443">
                <a:moveTo>
                  <a:pt x="0" y="0"/>
                </a:moveTo>
                <a:lnTo>
                  <a:pt x="92107" y="0"/>
                </a:lnTo>
                <a:lnTo>
                  <a:pt x="2806238" y="0"/>
                </a:lnTo>
                <a:lnTo>
                  <a:pt x="2863659" y="57421"/>
                </a:lnTo>
                <a:lnTo>
                  <a:pt x="92107" y="57421"/>
                </a:lnTo>
                <a:lnTo>
                  <a:pt x="92107" y="58443"/>
                </a:lnTo>
                <a:lnTo>
                  <a:pt x="0" y="58443"/>
                </a:lnTo>
                <a:close/>
              </a:path>
            </a:pathLst>
          </a:custGeom>
          <a:solidFill>
            <a:srgbClr val="E25A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6"/>
          <p:cNvSpPr>
            <a:spLocks noChangeArrowheads="1"/>
          </p:cNvSpPr>
          <p:nvPr/>
        </p:nvSpPr>
        <p:spPr bwMode="auto">
          <a:xfrm>
            <a:off x="-4" y="6783577"/>
            <a:ext cx="2862264" cy="77924"/>
          </a:xfrm>
          <a:prstGeom prst="rect">
            <a:avLst/>
          </a:prstGeom>
          <a:solidFill>
            <a:srgbClr val="043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p:cNvSpPr>
            <a:spLocks noChangeArrowheads="1"/>
          </p:cNvSpPr>
          <p:nvPr/>
        </p:nvSpPr>
        <p:spPr bwMode="auto">
          <a:xfrm>
            <a:off x="2862260" y="6783577"/>
            <a:ext cx="2862264" cy="77924"/>
          </a:xfrm>
          <a:prstGeom prst="rect">
            <a:avLst/>
          </a:prstGeom>
          <a:solidFill>
            <a:srgbClr val="C01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14" name="Group 5"/>
          <p:cNvGrpSpPr>
            <a:grpSpLocks noChangeAspect="1"/>
          </p:cNvGrpSpPr>
          <p:nvPr/>
        </p:nvGrpSpPr>
        <p:grpSpPr bwMode="auto">
          <a:xfrm>
            <a:off x="8475589" y="6435932"/>
            <a:ext cx="430186" cy="304368"/>
            <a:chOff x="1640" y="963"/>
            <a:chExt cx="2480" cy="1316"/>
          </a:xfrm>
        </p:grpSpPr>
        <p:sp>
          <p:nvSpPr>
            <p:cNvPr id="15" name="Freeform 6"/>
            <p:cNvSpPr>
              <a:spLocks/>
            </p:cNvSpPr>
            <p:nvPr userDrawn="1"/>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userDrawn="1"/>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userDrawn="1"/>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userDrawn="1"/>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p:cNvSpPr>
            <p:nvPr userDrawn="1"/>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p:cNvSpPr>
            <p:nvPr userDrawn="1"/>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userDrawn="1"/>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userDrawn="1"/>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userDrawn="1"/>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191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xStyles>
    <p:titleStyle>
      <a:lvl1pPr algn="l" defTabSz="685800" rtl="0" eaLnBrk="1" latinLnBrk="0" hangingPunct="1">
        <a:lnSpc>
          <a:spcPct val="100000"/>
        </a:lnSpc>
        <a:spcBef>
          <a:spcPts val="450"/>
        </a:spcBef>
        <a:spcAft>
          <a:spcPts val="450"/>
        </a:spcAft>
        <a:buNone/>
        <a:defRPr sz="2300" b="1" kern="1200">
          <a:solidFill>
            <a:srgbClr val="EB571C"/>
          </a:solidFill>
          <a:latin typeface="+mj-lt"/>
          <a:ea typeface="Open Sans" panose="020B0606030504020204" pitchFamily="34" charset="0"/>
          <a:cs typeface="Open Sans" panose="020B0606030504020204" pitchFamily="34" charset="0"/>
        </a:defRPr>
      </a:lvl1pPr>
    </p:titleStyle>
    <p:bodyStyle>
      <a:lvl1pPr marL="270000" indent="-270000" algn="l" defTabSz="685800" rtl="0" eaLnBrk="1" latinLnBrk="0" hangingPunct="1">
        <a:lnSpc>
          <a:spcPct val="130000"/>
        </a:lnSpc>
        <a:spcBef>
          <a:spcPts val="450"/>
        </a:spcBef>
        <a:spcAft>
          <a:spcPts val="450"/>
        </a:spcAft>
        <a:buClr>
          <a:srgbClr val="EB571C"/>
        </a:buClr>
        <a:buFont typeface="Wingdings" panose="05000000000000000000" pitchFamily="2" charset="2"/>
        <a:buChar char="w"/>
        <a:defRPr sz="1500" kern="1200">
          <a:solidFill>
            <a:schemeClr val="tx1"/>
          </a:solidFill>
          <a:latin typeface="+mn-lt"/>
          <a:ea typeface="+mn-ea"/>
          <a:cs typeface="+mn-cs"/>
        </a:defRPr>
      </a:lvl1pPr>
      <a:lvl2pPr marL="514350" indent="-270000" algn="l" defTabSz="685800" rtl="0" eaLnBrk="1" latinLnBrk="0" hangingPunct="1">
        <a:lnSpc>
          <a:spcPct val="130000"/>
        </a:lnSpc>
        <a:spcBef>
          <a:spcPts val="450"/>
        </a:spcBef>
        <a:spcAft>
          <a:spcPts val="450"/>
        </a:spcAft>
        <a:buClr>
          <a:srgbClr val="EB571C"/>
        </a:buClr>
        <a:buFont typeface="Arial" panose="020B0604020202020204" pitchFamily="34" charset="0"/>
        <a:buChar char="­"/>
        <a:defRPr sz="1400" kern="1200">
          <a:solidFill>
            <a:schemeClr val="tx1"/>
          </a:solidFill>
          <a:latin typeface="+mn-lt"/>
          <a:ea typeface="+mn-ea"/>
          <a:cs typeface="+mn-cs"/>
        </a:defRPr>
      </a:lvl2pPr>
      <a:lvl3pPr marL="857250" indent="-270000" algn="l" defTabSz="685800" rtl="0" eaLnBrk="1" latinLnBrk="0" hangingPunct="1">
        <a:lnSpc>
          <a:spcPct val="130000"/>
        </a:lnSpc>
        <a:spcBef>
          <a:spcPts val="450"/>
        </a:spcBef>
        <a:spcAft>
          <a:spcPts val="450"/>
        </a:spcAft>
        <a:buClr>
          <a:srgbClr val="24447D"/>
        </a:buClr>
        <a:buFont typeface="Wingdings" panose="05000000000000000000" pitchFamily="2" charset="2"/>
        <a:buChar char="w"/>
        <a:defRPr sz="1200" kern="1200">
          <a:solidFill>
            <a:schemeClr val="tx1"/>
          </a:solidFill>
          <a:latin typeface="+mn-lt"/>
          <a:ea typeface="+mn-ea"/>
          <a:cs typeface="+mn-cs"/>
        </a:defRPr>
      </a:lvl3pPr>
      <a:lvl4pPr marL="1200150" indent="-270000" algn="l" defTabSz="685800" rtl="0" eaLnBrk="1" latinLnBrk="0" hangingPunct="1">
        <a:lnSpc>
          <a:spcPct val="130000"/>
        </a:lnSpc>
        <a:spcBef>
          <a:spcPts val="450"/>
        </a:spcBef>
        <a:spcAft>
          <a:spcPts val="450"/>
        </a:spcAft>
        <a:buClr>
          <a:srgbClr val="24447D"/>
        </a:buClr>
        <a:buFont typeface="Arial" panose="020B0604020202020204" pitchFamily="34" charset="0"/>
        <a:buChar char="­"/>
        <a:defRPr sz="1100" kern="1200">
          <a:solidFill>
            <a:schemeClr val="tx1"/>
          </a:solidFill>
          <a:latin typeface="+mn-lt"/>
          <a:ea typeface="+mn-ea"/>
          <a:cs typeface="+mn-cs"/>
        </a:defRPr>
      </a:lvl4pPr>
      <a:lvl5pPr marL="1543050" indent="-270000" algn="l" defTabSz="685800" rtl="0" eaLnBrk="1" latinLnBrk="0" hangingPunct="1">
        <a:lnSpc>
          <a:spcPct val="130000"/>
        </a:lnSpc>
        <a:spcBef>
          <a:spcPts val="450"/>
        </a:spcBef>
        <a:spcAft>
          <a:spcPts val="450"/>
        </a:spcAft>
        <a:buClr>
          <a:srgbClr val="EB571C"/>
        </a:buClr>
        <a:buFont typeface="Wingdings" panose="05000000000000000000" pitchFamily="2" charset="2"/>
        <a:buChar char="w"/>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286920" y="365127"/>
            <a:ext cx="8593493" cy="502623"/>
          </a:xfrm>
          <a:prstGeom prst="rect">
            <a:avLst/>
          </a:prstGeom>
        </p:spPr>
        <p:txBody>
          <a:bodyPr vert="horz" lIns="68580" tIns="34290" rIns="68580" bIns="34290" rtlCol="0" anchor="ctr">
            <a:noAutofit/>
          </a:bodyPr>
          <a:lstStyle/>
          <a:p>
            <a:r>
              <a:rPr lang="pl-PL" smtClean="0"/>
              <a:t>Edit Title</a:t>
            </a:r>
            <a:endParaRPr lang="en-US"/>
          </a:p>
        </p:txBody>
      </p:sp>
      <p:sp>
        <p:nvSpPr>
          <p:cNvPr id="3" name="Symbol zastępczy tekstu 2"/>
          <p:cNvSpPr>
            <a:spLocks noGrp="1"/>
          </p:cNvSpPr>
          <p:nvPr>
            <p:ph type="body" idx="1"/>
          </p:nvPr>
        </p:nvSpPr>
        <p:spPr>
          <a:xfrm>
            <a:off x="286920" y="1196975"/>
            <a:ext cx="8593493" cy="4979988"/>
          </a:xfrm>
          <a:prstGeom prst="rect">
            <a:avLst/>
          </a:prstGeom>
        </p:spPr>
        <p:txBody>
          <a:bodyPr vert="horz" lIns="68580" tIns="34290" rIns="68580" bIns="34290" rtlCol="0">
            <a:normAutofit/>
          </a:body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PoleTekstowe 1"/>
          <p:cNvSpPr txBox="1"/>
          <p:nvPr/>
        </p:nvSpPr>
        <p:spPr>
          <a:xfrm>
            <a:off x="286917" y="6524487"/>
            <a:ext cx="677108" cy="161583"/>
          </a:xfrm>
          <a:prstGeom prst="rect">
            <a:avLst/>
          </a:prstGeom>
          <a:noFill/>
        </p:spPr>
        <p:txBody>
          <a:bodyPr wrap="none" lIns="68580" tIns="34290" rIns="68580" bIns="34290" rtlCol="0">
            <a:spAutoFit/>
          </a:bodyPr>
          <a:lstStyle/>
          <a:p>
            <a:pPr indent="0" algn="l">
              <a:lnSpc>
                <a:spcPct val="100000"/>
              </a:lnSpc>
            </a:pPr>
            <a:r>
              <a:rPr lang="pl-PL" sz="600" b="0" dirty="0" smtClean="0">
                <a:solidFill>
                  <a:schemeClr val="accent1"/>
                </a:solidFill>
                <a:latin typeface="+mj-lt"/>
                <a:cs typeface="Open Sans"/>
              </a:rPr>
              <a:t>www.luxoft.com</a:t>
            </a:r>
            <a:endParaRPr lang="pl-PL" sz="600" b="0" dirty="0">
              <a:solidFill>
                <a:schemeClr val="accent1"/>
              </a:solidFill>
              <a:latin typeface="+mj-lt"/>
              <a:cs typeface="Open Sans"/>
            </a:endParaRPr>
          </a:p>
        </p:txBody>
      </p:sp>
      <p:sp>
        <p:nvSpPr>
          <p:cNvPr id="10" name="Rectangle 4"/>
          <p:cNvSpPr/>
          <p:nvPr/>
        </p:nvSpPr>
        <p:spPr>
          <a:xfrm>
            <a:off x="8588182" y="6783578"/>
            <a:ext cx="555818" cy="76561"/>
          </a:xfrm>
          <a:custGeom>
            <a:avLst/>
            <a:gdLst/>
            <a:ahLst/>
            <a:cxnLst/>
            <a:rect l="l" t="t" r="r" b="b"/>
            <a:pathLst>
              <a:path w="555818" h="57421">
                <a:moveTo>
                  <a:pt x="57421" y="0"/>
                </a:moveTo>
                <a:lnTo>
                  <a:pt x="555818" y="0"/>
                </a:lnTo>
                <a:lnTo>
                  <a:pt x="555818" y="57421"/>
                </a:lnTo>
                <a:lnTo>
                  <a:pt x="0" y="57421"/>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1" name="Rectangle 7"/>
          <p:cNvSpPr>
            <a:spLocks noChangeArrowheads="1"/>
          </p:cNvSpPr>
          <p:nvPr/>
        </p:nvSpPr>
        <p:spPr bwMode="auto">
          <a:xfrm>
            <a:off x="5724527" y="6783578"/>
            <a:ext cx="2863659" cy="77924"/>
          </a:xfrm>
          <a:custGeom>
            <a:avLst/>
            <a:gdLst/>
            <a:ahLst/>
            <a:cxnLst/>
            <a:rect l="l" t="t" r="r" b="b"/>
            <a:pathLst>
              <a:path w="2863659" h="58443">
                <a:moveTo>
                  <a:pt x="0" y="0"/>
                </a:moveTo>
                <a:lnTo>
                  <a:pt x="92107" y="0"/>
                </a:lnTo>
                <a:lnTo>
                  <a:pt x="2806238" y="0"/>
                </a:lnTo>
                <a:lnTo>
                  <a:pt x="2863659" y="57421"/>
                </a:lnTo>
                <a:lnTo>
                  <a:pt x="92107" y="57421"/>
                </a:lnTo>
                <a:lnTo>
                  <a:pt x="92107" y="58443"/>
                </a:lnTo>
                <a:lnTo>
                  <a:pt x="0" y="58443"/>
                </a:lnTo>
                <a:close/>
              </a:path>
            </a:pathLst>
          </a:custGeom>
          <a:solidFill>
            <a:srgbClr val="E25A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6"/>
          <p:cNvSpPr>
            <a:spLocks noChangeArrowheads="1"/>
          </p:cNvSpPr>
          <p:nvPr/>
        </p:nvSpPr>
        <p:spPr bwMode="auto">
          <a:xfrm>
            <a:off x="-4" y="6783578"/>
            <a:ext cx="2862264" cy="77924"/>
          </a:xfrm>
          <a:prstGeom prst="rect">
            <a:avLst/>
          </a:prstGeom>
          <a:solidFill>
            <a:srgbClr val="043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p:cNvSpPr>
            <a:spLocks noChangeArrowheads="1"/>
          </p:cNvSpPr>
          <p:nvPr/>
        </p:nvSpPr>
        <p:spPr bwMode="auto">
          <a:xfrm>
            <a:off x="2862260" y="6783578"/>
            <a:ext cx="2862264" cy="77924"/>
          </a:xfrm>
          <a:prstGeom prst="rect">
            <a:avLst/>
          </a:prstGeom>
          <a:solidFill>
            <a:srgbClr val="C01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14" name="Group 5"/>
          <p:cNvGrpSpPr>
            <a:grpSpLocks noChangeAspect="1"/>
          </p:cNvGrpSpPr>
          <p:nvPr/>
        </p:nvGrpSpPr>
        <p:grpSpPr bwMode="auto">
          <a:xfrm>
            <a:off x="8475589" y="6435932"/>
            <a:ext cx="430186" cy="304368"/>
            <a:chOff x="1640" y="963"/>
            <a:chExt cx="2480" cy="1316"/>
          </a:xfrm>
        </p:grpSpPr>
        <p:sp>
          <p:nvSpPr>
            <p:cNvPr id="15" name="Freeform 6"/>
            <p:cNvSpPr>
              <a:spLocks/>
            </p:cNvSpPr>
            <p:nvPr userDrawn="1"/>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userDrawn="1"/>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userDrawn="1"/>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userDrawn="1"/>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p:cNvSpPr>
            <p:nvPr userDrawn="1"/>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p:cNvSpPr>
            <p:nvPr userDrawn="1"/>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p:cNvSpPr>
            <p:nvPr userDrawn="1"/>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userDrawn="1"/>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p:cNvSpPr>
            <p:nvPr userDrawn="1"/>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4570381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xStyles>
    <p:titleStyle>
      <a:lvl1pPr algn="l" defTabSz="685800" rtl="0" eaLnBrk="1" latinLnBrk="0" hangingPunct="1">
        <a:lnSpc>
          <a:spcPct val="100000"/>
        </a:lnSpc>
        <a:spcBef>
          <a:spcPts val="450"/>
        </a:spcBef>
        <a:spcAft>
          <a:spcPts val="450"/>
        </a:spcAft>
        <a:buNone/>
        <a:defRPr sz="2300" b="1" kern="1200">
          <a:solidFill>
            <a:srgbClr val="EB571C"/>
          </a:solidFill>
          <a:latin typeface="+mj-lt"/>
          <a:ea typeface="Open Sans" panose="020B0606030504020204" pitchFamily="34" charset="0"/>
          <a:cs typeface="Open Sans" panose="020B0606030504020204" pitchFamily="34" charset="0"/>
        </a:defRPr>
      </a:lvl1pPr>
    </p:titleStyle>
    <p:bodyStyle>
      <a:lvl1pPr marL="270000" indent="-270000" algn="l" defTabSz="685800" rtl="0" eaLnBrk="1" latinLnBrk="0" hangingPunct="1">
        <a:lnSpc>
          <a:spcPct val="130000"/>
        </a:lnSpc>
        <a:spcBef>
          <a:spcPts val="450"/>
        </a:spcBef>
        <a:spcAft>
          <a:spcPts val="450"/>
        </a:spcAft>
        <a:buClr>
          <a:srgbClr val="EB571C"/>
        </a:buClr>
        <a:buFont typeface="Wingdings" panose="05000000000000000000" pitchFamily="2" charset="2"/>
        <a:buChar char="w"/>
        <a:defRPr sz="2100" kern="1200">
          <a:solidFill>
            <a:schemeClr val="tx1"/>
          </a:solidFill>
          <a:latin typeface="+mn-lt"/>
          <a:ea typeface="+mn-ea"/>
          <a:cs typeface="+mn-cs"/>
        </a:defRPr>
      </a:lvl1pPr>
      <a:lvl2pPr marL="514350" indent="-270000" algn="l" defTabSz="685800" rtl="0" eaLnBrk="1" latinLnBrk="0" hangingPunct="1">
        <a:lnSpc>
          <a:spcPct val="130000"/>
        </a:lnSpc>
        <a:spcBef>
          <a:spcPts val="450"/>
        </a:spcBef>
        <a:spcAft>
          <a:spcPts val="450"/>
        </a:spcAft>
        <a:buClr>
          <a:srgbClr val="EB571C"/>
        </a:buClr>
        <a:buFont typeface="Arial" panose="020B0604020202020204" pitchFamily="34" charset="0"/>
        <a:buChar char="­"/>
        <a:defRPr sz="1800" kern="1200">
          <a:solidFill>
            <a:schemeClr val="tx1"/>
          </a:solidFill>
          <a:latin typeface="+mn-lt"/>
          <a:ea typeface="+mn-ea"/>
          <a:cs typeface="+mn-cs"/>
        </a:defRPr>
      </a:lvl2pPr>
      <a:lvl3pPr marL="857250" indent="-270000" algn="l" defTabSz="685800" rtl="0" eaLnBrk="1" latinLnBrk="0" hangingPunct="1">
        <a:lnSpc>
          <a:spcPct val="130000"/>
        </a:lnSpc>
        <a:spcBef>
          <a:spcPts val="450"/>
        </a:spcBef>
        <a:spcAft>
          <a:spcPts val="450"/>
        </a:spcAft>
        <a:buClr>
          <a:srgbClr val="24447D"/>
        </a:buClr>
        <a:buFont typeface="Wingdings" panose="05000000000000000000" pitchFamily="2" charset="2"/>
        <a:buChar char="w"/>
        <a:defRPr sz="1500" kern="1200">
          <a:solidFill>
            <a:schemeClr val="tx1"/>
          </a:solidFill>
          <a:latin typeface="+mn-lt"/>
          <a:ea typeface="+mn-ea"/>
          <a:cs typeface="+mn-cs"/>
        </a:defRPr>
      </a:lvl3pPr>
      <a:lvl4pPr marL="1200150" indent="-270000" algn="l" defTabSz="685800" rtl="0" eaLnBrk="1" latinLnBrk="0" hangingPunct="1">
        <a:lnSpc>
          <a:spcPct val="130000"/>
        </a:lnSpc>
        <a:spcBef>
          <a:spcPts val="450"/>
        </a:spcBef>
        <a:spcAft>
          <a:spcPts val="450"/>
        </a:spcAft>
        <a:buClr>
          <a:srgbClr val="24447D"/>
        </a:buClr>
        <a:buFont typeface="Arial" panose="020B0604020202020204" pitchFamily="34" charset="0"/>
        <a:buChar char="­"/>
        <a:defRPr sz="1400" kern="1200">
          <a:solidFill>
            <a:schemeClr val="tx1"/>
          </a:solidFill>
          <a:latin typeface="+mn-lt"/>
          <a:ea typeface="+mn-ea"/>
          <a:cs typeface="+mn-cs"/>
        </a:defRPr>
      </a:lvl4pPr>
      <a:lvl5pPr marL="1543050" indent="-270000" algn="l" defTabSz="685800" rtl="0" eaLnBrk="1" latinLnBrk="0" hangingPunct="1">
        <a:lnSpc>
          <a:spcPct val="130000"/>
        </a:lnSpc>
        <a:spcBef>
          <a:spcPts val="450"/>
        </a:spcBef>
        <a:spcAft>
          <a:spcPts val="450"/>
        </a:spcAft>
        <a:buClr>
          <a:srgbClr val="EB571C"/>
        </a:buClr>
        <a:buFont typeface="Wingdings" panose="05000000000000000000" pitchFamily="2" charset="2"/>
        <a:buChar char="w"/>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hyperlink" Target="mailto:vsonkin@luxof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Spring 4 and </a:t>
            </a:r>
            <a:r>
              <a:rPr lang="en-US" dirty="0" err="1"/>
              <a:t>AngularJS</a:t>
            </a:r>
            <a:r>
              <a:rPr lang="en-US" dirty="0"/>
              <a:t> </a:t>
            </a:r>
            <a:r>
              <a:rPr lang="en-US" dirty="0" smtClean="0"/>
              <a:t/>
            </a:r>
            <a:br>
              <a:rPr lang="en-US" dirty="0" smtClean="0"/>
            </a:br>
            <a:r>
              <a:rPr lang="en-US" dirty="0" smtClean="0"/>
              <a:t>for </a:t>
            </a:r>
            <a:r>
              <a:rPr lang="en-US" dirty="0"/>
              <a:t>REST-based </a:t>
            </a:r>
            <a:r>
              <a:rPr lang="en-US" dirty="0" smtClean="0"/>
              <a:t/>
            </a:r>
            <a:br>
              <a:rPr lang="en-US" dirty="0" smtClean="0"/>
            </a:br>
            <a:r>
              <a:rPr lang="en-US" dirty="0" smtClean="0"/>
              <a:t>web applications </a:t>
            </a:r>
            <a:r>
              <a:rPr lang="en-US" dirty="0"/>
              <a:t>development</a:t>
            </a:r>
            <a:endParaRPr lang="en-US" dirty="0"/>
          </a:p>
        </p:txBody>
      </p:sp>
      <p:sp>
        <p:nvSpPr>
          <p:cNvPr id="3" name="Text Placeholder 2"/>
          <p:cNvSpPr>
            <a:spLocks noGrp="1"/>
          </p:cNvSpPr>
          <p:nvPr>
            <p:ph type="body" sz="quarter" idx="10"/>
          </p:nvPr>
        </p:nvSpPr>
        <p:spPr/>
        <p:txBody>
          <a:bodyPr/>
          <a:lstStyle/>
          <a:p>
            <a:r>
              <a:rPr lang="en-US" dirty="0" smtClean="0"/>
              <a:t>Vladimir Sonkin</a:t>
            </a:r>
          </a:p>
          <a:p>
            <a:r>
              <a:rPr lang="en-US" dirty="0" smtClean="0"/>
              <a:t>Java &amp; Web expert</a:t>
            </a:r>
          </a:p>
          <a:p>
            <a:r>
              <a:rPr lang="en-US" dirty="0" err="1" smtClean="0"/>
              <a:t>Luxoft</a:t>
            </a:r>
            <a:r>
              <a:rPr lang="en-US" dirty="0" smtClean="0"/>
              <a:t> Training</a:t>
            </a:r>
            <a:endParaRPr lang="en-US" dirty="0"/>
          </a:p>
        </p:txBody>
      </p:sp>
    </p:spTree>
    <p:extLst>
      <p:ext uri="{BB962C8B-B14F-4D97-AF65-F5344CB8AC3E}">
        <p14:creationId xmlns:p14="http://schemas.microsoft.com/office/powerpoint/2010/main" val="25030507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18047" y="160735"/>
            <a:ext cx="6130391" cy="660037"/>
          </a:xfrm>
          <a:prstGeom prst="rect">
            <a:avLst/>
          </a:prstGeom>
        </p:spPr>
        <p:txBody>
          <a:bodyPr wrap="none" lIns="64291" tIns="32146" rIns="64291" bIns="32146">
            <a:spAutoFit/>
          </a:bodyPr>
          <a:lstStyle/>
          <a:p>
            <a:r>
              <a:rPr lang="en-US" sz="3900" dirty="0"/>
              <a:t>Why use a JS MVC framework</a:t>
            </a:r>
            <a:endParaRPr lang="en-US" sz="3900" dirty="0"/>
          </a:p>
        </p:txBody>
      </p:sp>
      <p:pic>
        <p:nvPicPr>
          <p:cNvPr id="3" name="Изображение 2"/>
          <p:cNvPicPr>
            <a:picLocks noChangeAspect="1"/>
          </p:cNvPicPr>
          <p:nvPr/>
        </p:nvPicPr>
        <p:blipFill>
          <a:blip r:embed="rId3"/>
          <a:stretch>
            <a:fillRect/>
          </a:stretch>
        </p:blipFill>
        <p:spPr>
          <a:xfrm>
            <a:off x="24602" y="1125141"/>
            <a:ext cx="5873912" cy="5464969"/>
          </a:xfrm>
          <a:prstGeom prst="rect">
            <a:avLst/>
          </a:prstGeom>
        </p:spPr>
      </p:pic>
      <p:sp>
        <p:nvSpPr>
          <p:cNvPr id="4" name="Прямоугольник 3"/>
          <p:cNvSpPr/>
          <p:nvPr/>
        </p:nvSpPr>
        <p:spPr>
          <a:xfrm>
            <a:off x="5898514" y="1331384"/>
            <a:ext cx="3161109" cy="4496903"/>
          </a:xfrm>
          <a:prstGeom prst="rect">
            <a:avLst/>
          </a:prstGeom>
        </p:spPr>
        <p:txBody>
          <a:bodyPr wrap="square" lIns="64291" tIns="32146" rIns="64291" bIns="32146">
            <a:spAutoFit/>
          </a:bodyPr>
          <a:lstStyle/>
          <a:p>
            <a:pPr marL="321457" indent="-321457">
              <a:buFont typeface="Arial"/>
              <a:buChar char="•"/>
            </a:pPr>
            <a:r>
              <a:rPr lang="en-US" b="1" dirty="0"/>
              <a:t>Poor distribution of processing </a:t>
            </a:r>
            <a:r>
              <a:rPr lang="en-US" dirty="0"/>
              <a:t>– With a large number of clients, doing all the processing on the server is inefficient.</a:t>
            </a:r>
          </a:p>
          <a:p>
            <a:pPr marL="321457" indent="-321457">
              <a:buFont typeface="Arial"/>
              <a:buChar char="•"/>
            </a:pPr>
            <a:r>
              <a:rPr lang="en-US" dirty="0"/>
              <a:t>High user </a:t>
            </a:r>
            <a:r>
              <a:rPr lang="en-US" b="1" dirty="0"/>
              <a:t>response latency</a:t>
            </a:r>
          </a:p>
          <a:p>
            <a:pPr marL="321457" indent="-321457">
              <a:buFont typeface="Arial"/>
              <a:buChar char="•"/>
            </a:pPr>
            <a:r>
              <a:rPr lang="en-US" b="1" dirty="0"/>
              <a:t>Difficult</a:t>
            </a:r>
            <a:r>
              <a:rPr lang="en-US" dirty="0"/>
              <a:t> </a:t>
            </a:r>
            <a:r>
              <a:rPr lang="en-US" b="1" dirty="0"/>
              <a:t>programming</a:t>
            </a:r>
            <a:r>
              <a:rPr lang="en-US" dirty="0"/>
              <a:t> </a:t>
            </a:r>
            <a:r>
              <a:rPr lang="en-US" b="1" dirty="0"/>
              <a:t>model</a:t>
            </a:r>
          </a:p>
          <a:p>
            <a:pPr marL="321457" indent="-321457">
              <a:buFont typeface="Arial"/>
              <a:buChar char="•"/>
            </a:pPr>
            <a:r>
              <a:rPr lang="en-US" dirty="0"/>
              <a:t>Increased vector of attack</a:t>
            </a:r>
          </a:p>
          <a:p>
            <a:pPr marL="321457" indent="-321457">
              <a:buFont typeface="Arial"/>
              <a:buChar char="•"/>
            </a:pPr>
            <a:r>
              <a:rPr lang="en-US" b="1" dirty="0"/>
              <a:t>Heavy state management </a:t>
            </a:r>
            <a:r>
              <a:rPr lang="en-US" dirty="0"/>
              <a:t>on the servers</a:t>
            </a:r>
          </a:p>
          <a:p>
            <a:pPr marL="321457" indent="-321457">
              <a:buFont typeface="Arial"/>
              <a:buChar char="•"/>
            </a:pPr>
            <a:r>
              <a:rPr lang="en-US" b="1" dirty="0"/>
              <a:t>Offline Difficulties</a:t>
            </a:r>
          </a:p>
          <a:p>
            <a:pPr marL="321457" indent="-321457">
              <a:buFont typeface="Arial"/>
              <a:buChar char="•"/>
            </a:pPr>
            <a:r>
              <a:rPr lang="en-US" b="1" dirty="0"/>
              <a:t>Reduced</a:t>
            </a:r>
            <a:r>
              <a:rPr lang="en-US" dirty="0"/>
              <a:t> opportunity for </a:t>
            </a:r>
            <a:r>
              <a:rPr lang="en-US" b="1" dirty="0"/>
              <a:t>interoperability</a:t>
            </a:r>
            <a:endParaRPr lang="en-US" b="1" dirty="0"/>
          </a:p>
        </p:txBody>
      </p:sp>
    </p:spTree>
    <p:extLst>
      <p:ext uri="{BB962C8B-B14F-4D97-AF65-F5344CB8AC3E}">
        <p14:creationId xmlns:p14="http://schemas.microsoft.com/office/powerpoint/2010/main" val="278897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18047" y="160735"/>
            <a:ext cx="6130391" cy="660037"/>
          </a:xfrm>
          <a:prstGeom prst="rect">
            <a:avLst/>
          </a:prstGeom>
        </p:spPr>
        <p:txBody>
          <a:bodyPr wrap="none" lIns="64291" tIns="32146" rIns="64291" bIns="32146">
            <a:spAutoFit/>
          </a:bodyPr>
          <a:lstStyle/>
          <a:p>
            <a:r>
              <a:rPr lang="en-US" sz="3900" dirty="0"/>
              <a:t>Why use a JS MVC framework</a:t>
            </a:r>
            <a:endParaRPr lang="en-US" sz="3900" dirty="0"/>
          </a:p>
        </p:txBody>
      </p:sp>
      <p:sp>
        <p:nvSpPr>
          <p:cNvPr id="4" name="Прямоугольник 3"/>
          <p:cNvSpPr/>
          <p:nvPr/>
        </p:nvSpPr>
        <p:spPr>
          <a:xfrm>
            <a:off x="5750719" y="1660922"/>
            <a:ext cx="3161109" cy="3265796"/>
          </a:xfrm>
          <a:prstGeom prst="rect">
            <a:avLst/>
          </a:prstGeom>
        </p:spPr>
        <p:txBody>
          <a:bodyPr wrap="square" lIns="64291" tIns="32146" rIns="64291" bIns="32146">
            <a:spAutoFit/>
          </a:bodyPr>
          <a:lstStyle/>
          <a:p>
            <a:pPr marL="321457" indent="-321457">
              <a:buFont typeface="Arial"/>
              <a:buChar char="•"/>
            </a:pPr>
            <a:r>
              <a:rPr lang="en-US" sz="1600" b="1" dirty="0"/>
              <a:t>Scalability</a:t>
            </a:r>
            <a:r>
              <a:rPr lang="en-US" sz="1600" dirty="0"/>
              <a:t> - The more clients that use an application, the more client machines that are available, whereas the server processing capabilities remain constant</a:t>
            </a:r>
          </a:p>
          <a:p>
            <a:pPr marL="321457" indent="-321457">
              <a:buFont typeface="Arial"/>
              <a:buChar char="•"/>
            </a:pPr>
            <a:r>
              <a:rPr lang="en-US" sz="1600" b="1" dirty="0"/>
              <a:t>Immediate</a:t>
            </a:r>
            <a:r>
              <a:rPr lang="en-US" sz="1600" dirty="0"/>
              <a:t> user </a:t>
            </a:r>
            <a:r>
              <a:rPr lang="en-US" sz="1600" b="1" dirty="0"/>
              <a:t>response</a:t>
            </a:r>
          </a:p>
          <a:p>
            <a:pPr marL="321457" indent="-321457">
              <a:buFont typeface="Arial"/>
              <a:buChar char="•"/>
            </a:pPr>
            <a:r>
              <a:rPr lang="en-US" sz="1600" dirty="0"/>
              <a:t>Organized </a:t>
            </a:r>
            <a:r>
              <a:rPr lang="en-US" sz="1600" b="1" dirty="0"/>
              <a:t>programming model</a:t>
            </a:r>
          </a:p>
          <a:p>
            <a:pPr marL="321457" indent="-321457">
              <a:buFont typeface="Arial"/>
              <a:buChar char="•"/>
            </a:pPr>
            <a:r>
              <a:rPr lang="en-US" sz="1600" dirty="0"/>
              <a:t>Client side </a:t>
            </a:r>
            <a:r>
              <a:rPr lang="en-US" sz="1600" b="1" dirty="0"/>
              <a:t>state management</a:t>
            </a:r>
          </a:p>
          <a:p>
            <a:pPr marL="321457" indent="-321457">
              <a:buFont typeface="Arial"/>
              <a:buChar char="•"/>
            </a:pPr>
            <a:r>
              <a:rPr lang="en-US" sz="1600" b="1" dirty="0"/>
              <a:t>Offline</a:t>
            </a:r>
            <a:r>
              <a:rPr lang="en-US" sz="1600" dirty="0"/>
              <a:t> applications</a:t>
            </a:r>
          </a:p>
          <a:p>
            <a:endParaRPr lang="en-US" sz="1600" dirty="0"/>
          </a:p>
        </p:txBody>
      </p:sp>
      <p:pic>
        <p:nvPicPr>
          <p:cNvPr id="5" name="Изображение 4"/>
          <p:cNvPicPr>
            <a:picLocks noChangeAspect="1"/>
          </p:cNvPicPr>
          <p:nvPr/>
        </p:nvPicPr>
        <p:blipFill>
          <a:blip r:embed="rId3"/>
          <a:stretch>
            <a:fillRect/>
          </a:stretch>
        </p:blipFill>
        <p:spPr>
          <a:xfrm>
            <a:off x="178594" y="1178719"/>
            <a:ext cx="4714875" cy="5494028"/>
          </a:xfrm>
          <a:prstGeom prst="rect">
            <a:avLst/>
          </a:prstGeom>
        </p:spPr>
      </p:pic>
      <p:sp>
        <p:nvSpPr>
          <p:cNvPr id="6" name="Прямоугольник 5"/>
          <p:cNvSpPr/>
          <p:nvPr/>
        </p:nvSpPr>
        <p:spPr>
          <a:xfrm>
            <a:off x="3232547" y="803672"/>
            <a:ext cx="2717685" cy="372696"/>
          </a:xfrm>
          <a:prstGeom prst="rect">
            <a:avLst/>
          </a:prstGeom>
        </p:spPr>
        <p:txBody>
          <a:bodyPr wrap="none" lIns="64291" tIns="32146" rIns="64291" bIns="32146">
            <a:spAutoFit/>
          </a:bodyPr>
          <a:lstStyle/>
          <a:p>
            <a:r>
              <a:rPr lang="en-US" sz="2000" dirty="0"/>
              <a:t>JSMVC Web Applications</a:t>
            </a:r>
            <a:endParaRPr lang="ru-RU" sz="2000" dirty="0"/>
          </a:p>
        </p:txBody>
      </p:sp>
    </p:spTree>
    <p:extLst>
      <p:ext uri="{BB962C8B-B14F-4D97-AF65-F5344CB8AC3E}">
        <p14:creationId xmlns:p14="http://schemas.microsoft.com/office/powerpoint/2010/main" val="3088664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Изображение 1"/>
          <p:cNvPicPr>
            <a:picLocks noChangeAspect="1"/>
          </p:cNvPicPr>
          <p:nvPr/>
        </p:nvPicPr>
        <p:blipFill>
          <a:blip r:embed="rId2"/>
          <a:stretch>
            <a:fillRect/>
          </a:stretch>
        </p:blipFill>
        <p:spPr>
          <a:xfrm>
            <a:off x="553640" y="1660922"/>
            <a:ext cx="3910522" cy="2839641"/>
          </a:xfrm>
          <a:prstGeom prst="rect">
            <a:avLst/>
          </a:prstGeom>
        </p:spPr>
      </p:pic>
      <p:pic>
        <p:nvPicPr>
          <p:cNvPr id="3" name="Изображение 2"/>
          <p:cNvPicPr>
            <a:picLocks noChangeAspect="1"/>
          </p:cNvPicPr>
          <p:nvPr/>
        </p:nvPicPr>
        <p:blipFill>
          <a:blip r:embed="rId3"/>
          <a:stretch>
            <a:fillRect/>
          </a:stretch>
        </p:blipFill>
        <p:spPr>
          <a:xfrm>
            <a:off x="4732735" y="1714500"/>
            <a:ext cx="3820550" cy="2786063"/>
          </a:xfrm>
          <a:prstGeom prst="rect">
            <a:avLst/>
          </a:prstGeom>
        </p:spPr>
      </p:pic>
      <p:sp>
        <p:nvSpPr>
          <p:cNvPr id="4" name="Прямоугольник 3"/>
          <p:cNvSpPr/>
          <p:nvPr/>
        </p:nvSpPr>
        <p:spPr>
          <a:xfrm>
            <a:off x="1357313" y="214313"/>
            <a:ext cx="5938121" cy="1255151"/>
          </a:xfrm>
          <a:prstGeom prst="rect">
            <a:avLst/>
          </a:prstGeom>
        </p:spPr>
        <p:txBody>
          <a:bodyPr wrap="none" lIns="64291" tIns="32146" rIns="64291" bIns="32146">
            <a:spAutoFit/>
          </a:bodyPr>
          <a:lstStyle/>
          <a:p>
            <a:pPr algn="ctr"/>
            <a:r>
              <a:rPr lang="en-US" sz="3900" dirty="0"/>
              <a:t>Client/server architecture</a:t>
            </a:r>
          </a:p>
          <a:p>
            <a:pPr algn="ctr"/>
            <a:r>
              <a:rPr lang="en-US" sz="3900" dirty="0"/>
              <a:t>for modern web applications</a:t>
            </a:r>
            <a:endParaRPr lang="ru-RU" sz="3900" dirty="0"/>
          </a:p>
        </p:txBody>
      </p:sp>
    </p:spTree>
    <p:extLst>
      <p:ext uri="{BB962C8B-B14F-4D97-AF65-F5344CB8AC3E}">
        <p14:creationId xmlns:p14="http://schemas.microsoft.com/office/powerpoint/2010/main" val="190215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6934" y="267891"/>
            <a:ext cx="8324054" cy="660037"/>
          </a:xfrm>
          <a:prstGeom prst="rect">
            <a:avLst/>
          </a:prstGeom>
        </p:spPr>
        <p:txBody>
          <a:bodyPr wrap="none" lIns="64291" tIns="32146" rIns="64291" bIns="32146">
            <a:spAutoFit/>
          </a:bodyPr>
          <a:lstStyle/>
          <a:p>
            <a:r>
              <a:rPr lang="en-US" sz="3900" dirty="0"/>
              <a:t>Data Flow for modern web development </a:t>
            </a:r>
          </a:p>
        </p:txBody>
      </p:sp>
      <p:pic>
        <p:nvPicPr>
          <p:cNvPr id="3" name="Изображение 2"/>
          <p:cNvPicPr>
            <a:picLocks noChangeAspect="1"/>
          </p:cNvPicPr>
          <p:nvPr/>
        </p:nvPicPr>
        <p:blipFill>
          <a:blip r:embed="rId2"/>
          <a:stretch>
            <a:fillRect/>
          </a:stretch>
        </p:blipFill>
        <p:spPr>
          <a:xfrm>
            <a:off x="0" y="1178719"/>
            <a:ext cx="9117211" cy="5518547"/>
          </a:xfrm>
          <a:prstGeom prst="rect">
            <a:avLst/>
          </a:prstGeom>
        </p:spPr>
      </p:pic>
    </p:spTree>
    <p:extLst>
      <p:ext uri="{BB962C8B-B14F-4D97-AF65-F5344CB8AC3E}">
        <p14:creationId xmlns:p14="http://schemas.microsoft.com/office/powerpoint/2010/main" val="115115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36032" y="267891"/>
            <a:ext cx="3760683" cy="660037"/>
          </a:xfrm>
          <a:prstGeom prst="rect">
            <a:avLst/>
          </a:prstGeom>
        </p:spPr>
        <p:txBody>
          <a:bodyPr wrap="none" lIns="64291" tIns="32146" rIns="64291" bIns="32146">
            <a:spAutoFit/>
          </a:bodyPr>
          <a:lstStyle/>
          <a:p>
            <a:r>
              <a:rPr lang="en-US" sz="3900" dirty="0" err="1"/>
              <a:t>AngularJS</a:t>
            </a:r>
            <a:r>
              <a:rPr lang="en-US" sz="3900" dirty="0"/>
              <a:t> interest</a:t>
            </a:r>
          </a:p>
        </p:txBody>
      </p:sp>
      <p:pic>
        <p:nvPicPr>
          <p:cNvPr id="3" name="Изображение 2"/>
          <p:cNvPicPr>
            <a:picLocks noChangeAspect="1"/>
          </p:cNvPicPr>
          <p:nvPr/>
        </p:nvPicPr>
        <p:blipFill>
          <a:blip r:embed="rId2"/>
          <a:stretch>
            <a:fillRect/>
          </a:stretch>
        </p:blipFill>
        <p:spPr>
          <a:xfrm>
            <a:off x="1518047" y="1071562"/>
            <a:ext cx="5795367" cy="5402461"/>
          </a:xfrm>
          <a:prstGeom prst="rect">
            <a:avLst/>
          </a:prstGeom>
        </p:spPr>
      </p:pic>
    </p:spTree>
    <p:extLst>
      <p:ext uri="{BB962C8B-B14F-4D97-AF65-F5344CB8AC3E}">
        <p14:creationId xmlns:p14="http://schemas.microsoft.com/office/powerpoint/2010/main" val="2299751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Изображение 1"/>
          <p:cNvPicPr>
            <a:picLocks noChangeAspect="1"/>
          </p:cNvPicPr>
          <p:nvPr/>
        </p:nvPicPr>
        <p:blipFill>
          <a:blip r:embed="rId2"/>
          <a:stretch>
            <a:fillRect/>
          </a:stretch>
        </p:blipFill>
        <p:spPr>
          <a:xfrm>
            <a:off x="153984" y="1285875"/>
            <a:ext cx="8918579" cy="5250656"/>
          </a:xfrm>
          <a:prstGeom prst="rect">
            <a:avLst/>
          </a:prstGeom>
        </p:spPr>
      </p:pic>
      <p:sp>
        <p:nvSpPr>
          <p:cNvPr id="3" name="Прямоугольник 2"/>
          <p:cNvSpPr/>
          <p:nvPr/>
        </p:nvSpPr>
        <p:spPr>
          <a:xfrm>
            <a:off x="2536032" y="267891"/>
            <a:ext cx="3760683" cy="660037"/>
          </a:xfrm>
          <a:prstGeom prst="rect">
            <a:avLst/>
          </a:prstGeom>
        </p:spPr>
        <p:txBody>
          <a:bodyPr wrap="none" lIns="64291" tIns="32146" rIns="64291" bIns="32146">
            <a:spAutoFit/>
          </a:bodyPr>
          <a:lstStyle/>
          <a:p>
            <a:r>
              <a:rPr lang="en-US" sz="3900" dirty="0" err="1"/>
              <a:t>AngularJS</a:t>
            </a:r>
            <a:r>
              <a:rPr lang="en-US" sz="3900" dirty="0"/>
              <a:t> interest</a:t>
            </a:r>
          </a:p>
        </p:txBody>
      </p:sp>
    </p:spTree>
    <p:extLst>
      <p:ext uri="{BB962C8B-B14F-4D97-AF65-F5344CB8AC3E}">
        <p14:creationId xmlns:p14="http://schemas.microsoft.com/office/powerpoint/2010/main" val="4279775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3637" y="625576"/>
            <a:ext cx="5907782" cy="4523397"/>
          </a:xfrm>
          <a:prstGeom prst="rect">
            <a:avLst/>
          </a:prstGeom>
        </p:spPr>
      </p:pic>
    </p:spTree>
    <p:extLst>
      <p:ext uri="{BB962C8B-B14F-4D97-AF65-F5344CB8AC3E}">
        <p14:creationId xmlns:p14="http://schemas.microsoft.com/office/powerpoint/2010/main" val="322343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Spring Data</a:t>
            </a:r>
            <a:endParaRPr lang="ru-RU" dirty="0"/>
          </a:p>
        </p:txBody>
      </p:sp>
      <p:pic>
        <p:nvPicPr>
          <p:cNvPr id="4" name="Изображение 3"/>
          <p:cNvPicPr>
            <a:picLocks noChangeAspect="1"/>
          </p:cNvPicPr>
          <p:nvPr/>
        </p:nvPicPr>
        <p:blipFill>
          <a:blip r:embed="rId2"/>
          <a:stretch>
            <a:fillRect/>
          </a:stretch>
        </p:blipFill>
        <p:spPr>
          <a:xfrm>
            <a:off x="258756" y="1671637"/>
            <a:ext cx="8830815" cy="4914219"/>
          </a:xfrm>
          <a:prstGeom prst="rect">
            <a:avLst/>
          </a:prstGeom>
        </p:spPr>
      </p:pic>
    </p:spTree>
    <p:extLst>
      <p:ext uri="{BB962C8B-B14F-4D97-AF65-F5344CB8AC3E}">
        <p14:creationId xmlns:p14="http://schemas.microsoft.com/office/powerpoint/2010/main" val="1584442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Spring Data</a:t>
            </a:r>
            <a:endParaRPr lang="ru-RU" dirty="0"/>
          </a:p>
        </p:txBody>
      </p:sp>
      <p:pic>
        <p:nvPicPr>
          <p:cNvPr id="6" name="Picture 5"/>
          <p:cNvPicPr>
            <a:picLocks noChangeAspect="1"/>
          </p:cNvPicPr>
          <p:nvPr/>
        </p:nvPicPr>
        <p:blipFill>
          <a:blip r:embed="rId2"/>
          <a:stretch>
            <a:fillRect/>
          </a:stretch>
        </p:blipFill>
        <p:spPr>
          <a:xfrm>
            <a:off x="0" y="1422400"/>
            <a:ext cx="9144000" cy="4007922"/>
          </a:xfrm>
          <a:prstGeom prst="rect">
            <a:avLst/>
          </a:prstGeom>
        </p:spPr>
      </p:pic>
    </p:spTree>
    <p:extLst>
      <p:ext uri="{BB962C8B-B14F-4D97-AF65-F5344CB8AC3E}">
        <p14:creationId xmlns:p14="http://schemas.microsoft.com/office/powerpoint/2010/main" val="1591767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997551"/>
            <a:ext cx="9144000" cy="5860449"/>
          </a:xfrm>
          <a:prstGeom prst="rect">
            <a:avLst/>
          </a:prstGeom>
        </p:spPr>
      </p:pic>
      <p:sp>
        <p:nvSpPr>
          <p:cNvPr id="6" name="Title 1"/>
          <p:cNvSpPr>
            <a:spLocks noGrp="1"/>
          </p:cNvSpPr>
          <p:nvPr>
            <p:ph type="title"/>
          </p:nvPr>
        </p:nvSpPr>
        <p:spPr>
          <a:xfrm>
            <a:off x="290798" y="-7137"/>
            <a:ext cx="8229600" cy="1143000"/>
          </a:xfrm>
        </p:spPr>
        <p:txBody>
          <a:bodyPr/>
          <a:lstStyle/>
          <a:p>
            <a:r>
              <a:rPr lang="en-US" dirty="0" smtClean="0"/>
              <a:t>Spring JPA Repositories</a:t>
            </a:r>
            <a:endParaRPr lang="en-US" dirty="0"/>
          </a:p>
        </p:txBody>
      </p:sp>
    </p:spTree>
    <p:extLst>
      <p:ext uri="{BB962C8B-B14F-4D97-AF65-F5344CB8AC3E}">
        <p14:creationId xmlns:p14="http://schemas.microsoft.com/office/powerpoint/2010/main" val="23531332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a:t>
            </a:r>
            <a:endParaRPr lang="en-US" dirty="0"/>
          </a:p>
        </p:txBody>
      </p:sp>
      <p:sp>
        <p:nvSpPr>
          <p:cNvPr id="3" name="Content Placeholder 2"/>
          <p:cNvSpPr>
            <a:spLocks noGrp="1"/>
          </p:cNvSpPr>
          <p:nvPr>
            <p:ph idx="1"/>
          </p:nvPr>
        </p:nvSpPr>
        <p:spPr/>
        <p:txBody>
          <a:bodyPr/>
          <a:lstStyle/>
          <a:p>
            <a:r>
              <a:rPr lang="en-US" dirty="0" smtClean="0"/>
              <a:t>REST</a:t>
            </a:r>
          </a:p>
          <a:p>
            <a:r>
              <a:rPr lang="en-US" dirty="0" smtClean="0"/>
              <a:t>Spring Boot</a:t>
            </a:r>
          </a:p>
          <a:p>
            <a:r>
              <a:rPr lang="en-US" dirty="0" smtClean="0"/>
              <a:t>Spring Data</a:t>
            </a:r>
          </a:p>
          <a:p>
            <a:r>
              <a:rPr lang="en-US" dirty="0" err="1" smtClean="0"/>
              <a:t>AngularJS</a:t>
            </a:r>
            <a:endParaRPr lang="en-US" dirty="0"/>
          </a:p>
        </p:txBody>
      </p:sp>
      <p:pic>
        <p:nvPicPr>
          <p:cNvPr id="4" name="Picture 3"/>
          <p:cNvPicPr>
            <a:picLocks noChangeAspect="1"/>
          </p:cNvPicPr>
          <p:nvPr/>
        </p:nvPicPr>
        <p:blipFill>
          <a:blip r:embed="rId2"/>
          <a:stretch>
            <a:fillRect/>
          </a:stretch>
        </p:blipFill>
        <p:spPr>
          <a:xfrm>
            <a:off x="5120078" y="1044949"/>
            <a:ext cx="2656362" cy="1380983"/>
          </a:xfrm>
          <a:prstGeom prst="rect">
            <a:avLst/>
          </a:prstGeom>
        </p:spPr>
      </p:pic>
    </p:spTree>
    <p:extLst>
      <p:ext uri="{BB962C8B-B14F-4D97-AF65-F5344CB8AC3E}">
        <p14:creationId xmlns:p14="http://schemas.microsoft.com/office/powerpoint/2010/main" val="17720008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
            <a:ext cx="9144000" cy="6757443"/>
          </a:xfrm>
          <a:prstGeom prst="rect">
            <a:avLst/>
          </a:prstGeom>
        </p:spPr>
      </p:pic>
    </p:spTree>
    <p:extLst>
      <p:ext uri="{BB962C8B-B14F-4D97-AF65-F5344CB8AC3E}">
        <p14:creationId xmlns:p14="http://schemas.microsoft.com/office/powerpoint/2010/main" val="4301114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Content Placeholder 2"/>
          <p:cNvSpPr>
            <a:spLocks noGrp="1"/>
          </p:cNvSpPr>
          <p:nvPr>
            <p:ph idx="1"/>
          </p:nvPr>
        </p:nvSpPr>
        <p:spPr/>
        <p:txBody>
          <a:bodyPr/>
          <a:lstStyle/>
          <a:p>
            <a:pPr marL="0" indent="0">
              <a:buNone/>
            </a:pPr>
            <a:r>
              <a:rPr lang="en-US" dirty="0" smtClean="0"/>
              <a:t>http://</a:t>
            </a:r>
            <a:r>
              <a:rPr lang="en-US" dirty="0" err="1" smtClean="0"/>
              <a:t>vladson.ucoz.com</a:t>
            </a:r>
            <a:r>
              <a:rPr lang="en-US" dirty="0" smtClean="0"/>
              <a:t>/</a:t>
            </a:r>
            <a:r>
              <a:rPr lang="en-US" dirty="0" smtClean="0"/>
              <a:t>REST/</a:t>
            </a:r>
          </a:p>
          <a:p>
            <a:pPr marL="0" indent="0">
              <a:buNone/>
            </a:pPr>
            <a:endParaRPr lang="en-US" dirty="0"/>
          </a:p>
          <a:p>
            <a:pPr marL="0" indent="0">
              <a:buNone/>
            </a:pPr>
            <a:r>
              <a:rPr lang="en-US" dirty="0" smtClean="0">
                <a:hlinkClick r:id="rId2"/>
              </a:rPr>
              <a:t>vsonkin@luxoft.com</a:t>
            </a:r>
            <a:endParaRPr lang="en-US" dirty="0" smtClean="0"/>
          </a:p>
          <a:p>
            <a:pPr marL="0" indent="0">
              <a:buNone/>
            </a:pPr>
            <a:endParaRPr lang="en-US" dirty="0"/>
          </a:p>
          <a:p>
            <a:pPr marL="0" indent="0">
              <a:buNone/>
            </a:pPr>
            <a:r>
              <a:rPr lang="en-US" dirty="0" smtClean="0"/>
              <a:t>Vladimir Sonkin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5885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605600"/>
          </a:xfrm>
        </p:spPr>
        <p:txBody>
          <a:bodyPr>
            <a:normAutofit/>
          </a:bodyPr>
          <a:lstStyle/>
          <a:p>
            <a:r>
              <a:rPr lang="en-US" dirty="0" smtClean="0"/>
              <a:t>Spring Boot</a:t>
            </a:r>
            <a:endParaRPr lang="en-US" dirty="0"/>
          </a:p>
        </p:txBody>
      </p:sp>
      <p:pic>
        <p:nvPicPr>
          <p:cNvPr id="4" name="Picture 3"/>
          <p:cNvPicPr>
            <a:picLocks noChangeAspect="1"/>
          </p:cNvPicPr>
          <p:nvPr/>
        </p:nvPicPr>
        <p:blipFill>
          <a:blip r:embed="rId2"/>
          <a:stretch>
            <a:fillRect/>
          </a:stretch>
        </p:blipFill>
        <p:spPr>
          <a:xfrm>
            <a:off x="889001" y="1043711"/>
            <a:ext cx="6425396" cy="4816485"/>
          </a:xfrm>
          <a:prstGeom prst="rect">
            <a:avLst/>
          </a:prstGeom>
        </p:spPr>
      </p:pic>
      <p:sp>
        <p:nvSpPr>
          <p:cNvPr id="3" name="Прямоугольник 2"/>
          <p:cNvSpPr/>
          <p:nvPr/>
        </p:nvSpPr>
        <p:spPr>
          <a:xfrm>
            <a:off x="889001" y="6016548"/>
            <a:ext cx="2161958" cy="369332"/>
          </a:xfrm>
          <a:prstGeom prst="rect">
            <a:avLst/>
          </a:prstGeom>
        </p:spPr>
        <p:txBody>
          <a:bodyPr wrap="none">
            <a:spAutoFit/>
          </a:bodyPr>
          <a:lstStyle/>
          <a:p>
            <a:r>
              <a:rPr lang="en-US" b="1" dirty="0" err="1"/>
              <a:t>mvn</a:t>
            </a:r>
            <a:r>
              <a:rPr lang="en-US" b="1" dirty="0"/>
              <a:t> </a:t>
            </a:r>
            <a:r>
              <a:rPr lang="en-US" b="1" dirty="0" err="1"/>
              <a:t>spring-boot:run</a:t>
            </a:r>
            <a:endParaRPr lang="ru-RU" b="1" dirty="0"/>
          </a:p>
        </p:txBody>
      </p:sp>
    </p:spTree>
    <p:extLst>
      <p:ext uri="{BB962C8B-B14F-4D97-AF65-F5344CB8AC3E}">
        <p14:creationId xmlns:p14="http://schemas.microsoft.com/office/powerpoint/2010/main" val="25536168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pic>
        <p:nvPicPr>
          <p:cNvPr id="4" name="Picture 3"/>
          <p:cNvPicPr>
            <a:picLocks noChangeAspect="1"/>
          </p:cNvPicPr>
          <p:nvPr/>
        </p:nvPicPr>
        <p:blipFill>
          <a:blip r:embed="rId2"/>
          <a:stretch>
            <a:fillRect/>
          </a:stretch>
        </p:blipFill>
        <p:spPr>
          <a:xfrm>
            <a:off x="0" y="1280884"/>
            <a:ext cx="9041630" cy="3835401"/>
          </a:xfrm>
          <a:prstGeom prst="rect">
            <a:avLst/>
          </a:prstGeom>
        </p:spPr>
      </p:pic>
    </p:spTree>
    <p:extLst>
      <p:ext uri="{BB962C8B-B14F-4D97-AF65-F5344CB8AC3E}">
        <p14:creationId xmlns:p14="http://schemas.microsoft.com/office/powerpoint/2010/main" val="25854809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architecture</a:t>
            </a:r>
            <a:endParaRPr lang="en-US" dirty="0"/>
          </a:p>
        </p:txBody>
      </p:sp>
      <p:pic>
        <p:nvPicPr>
          <p:cNvPr id="4" name="Picture 3"/>
          <p:cNvPicPr>
            <a:picLocks noChangeAspect="1"/>
          </p:cNvPicPr>
          <p:nvPr/>
        </p:nvPicPr>
        <p:blipFill>
          <a:blip r:embed="rId2"/>
          <a:stretch>
            <a:fillRect/>
          </a:stretch>
        </p:blipFill>
        <p:spPr>
          <a:xfrm>
            <a:off x="1496362" y="1348870"/>
            <a:ext cx="5793541" cy="4570460"/>
          </a:xfrm>
          <a:prstGeom prst="rect">
            <a:avLst/>
          </a:prstGeom>
        </p:spPr>
      </p:pic>
    </p:spTree>
    <p:extLst>
      <p:ext uri="{BB962C8B-B14F-4D97-AF65-F5344CB8AC3E}">
        <p14:creationId xmlns:p14="http://schemas.microsoft.com/office/powerpoint/2010/main" val="7400152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Изображение 1"/>
          <p:cNvPicPr>
            <a:picLocks noChangeAspect="1"/>
          </p:cNvPicPr>
          <p:nvPr/>
        </p:nvPicPr>
        <p:blipFill>
          <a:blip r:embed="rId3"/>
          <a:stretch>
            <a:fillRect/>
          </a:stretch>
        </p:blipFill>
        <p:spPr>
          <a:xfrm>
            <a:off x="3909938" y="1232297"/>
            <a:ext cx="5254351" cy="4500563"/>
          </a:xfrm>
          <a:prstGeom prst="rect">
            <a:avLst/>
          </a:prstGeom>
        </p:spPr>
      </p:pic>
      <p:sp>
        <p:nvSpPr>
          <p:cNvPr id="3" name="Прямоугольник 2"/>
          <p:cNvSpPr/>
          <p:nvPr/>
        </p:nvSpPr>
        <p:spPr>
          <a:xfrm>
            <a:off x="232172" y="731860"/>
            <a:ext cx="3536156" cy="5604899"/>
          </a:xfrm>
          <a:prstGeom prst="rect">
            <a:avLst/>
          </a:prstGeom>
        </p:spPr>
        <p:txBody>
          <a:bodyPr wrap="square" lIns="64291" tIns="32146" rIns="64291" bIns="32146">
            <a:spAutoFit/>
          </a:bodyPr>
          <a:lstStyle/>
          <a:p>
            <a:endParaRPr lang="en-US" dirty="0"/>
          </a:p>
          <a:p>
            <a:pPr marL="241093" indent="-241093">
              <a:buFont typeface="Arial"/>
              <a:buChar char="•"/>
            </a:pPr>
            <a:r>
              <a:rPr lang="en-US" dirty="0"/>
              <a:t>Architecture/organization patterns out of the box (MVC/SPA/DI)</a:t>
            </a:r>
          </a:p>
          <a:p>
            <a:pPr marL="241093" indent="-241093">
              <a:buFont typeface="Arial"/>
              <a:buChar char="•"/>
            </a:pPr>
            <a:r>
              <a:rPr lang="en-US" dirty="0"/>
              <a:t>View </a:t>
            </a:r>
            <a:r>
              <a:rPr lang="en-US" dirty="0" err="1"/>
              <a:t>templating</a:t>
            </a:r>
            <a:r>
              <a:rPr lang="en-US" dirty="0"/>
              <a:t> using plain-old HTML (no new </a:t>
            </a:r>
            <a:r>
              <a:rPr lang="en-US" dirty="0" err="1"/>
              <a:t>templating</a:t>
            </a:r>
            <a:r>
              <a:rPr lang="en-US" dirty="0"/>
              <a:t> language to learn) for creating dynamic views</a:t>
            </a:r>
          </a:p>
          <a:p>
            <a:pPr marL="241093" indent="-241093">
              <a:buFont typeface="Arial"/>
              <a:buChar char="•"/>
            </a:pPr>
            <a:r>
              <a:rPr lang="en-US" dirty="0"/>
              <a:t>Allows to extend HTML vocabulary to create new UI widgets/components</a:t>
            </a:r>
          </a:p>
          <a:p>
            <a:pPr marL="241093" indent="-241093">
              <a:buFont typeface="Arial"/>
              <a:buChar char="•"/>
            </a:pPr>
            <a:r>
              <a:rPr lang="en-US" dirty="0"/>
              <a:t>Avoids scattered DOM manipulation </a:t>
            </a:r>
            <a:r>
              <a:rPr lang="en-US" dirty="0" smtClean="0"/>
              <a:t>spaghetti </a:t>
            </a:r>
            <a:r>
              <a:rPr lang="en-US" dirty="0"/>
              <a:t>code </a:t>
            </a:r>
          </a:p>
          <a:p>
            <a:pPr marL="241093" indent="-241093">
              <a:buFont typeface="Arial"/>
              <a:buChar char="•"/>
            </a:pPr>
            <a:r>
              <a:rPr lang="en-US" dirty="0"/>
              <a:t>Inherent support for testing of the application</a:t>
            </a:r>
          </a:p>
          <a:p>
            <a:pPr marL="241093" indent="-241093">
              <a:buFont typeface="Arial"/>
              <a:buChar char="•"/>
            </a:pPr>
            <a:r>
              <a:rPr lang="en-US" dirty="0"/>
              <a:t>Provides modularity, loose coupling and reusability</a:t>
            </a:r>
          </a:p>
          <a:p>
            <a:pPr marL="241093" indent="-241093">
              <a:buFont typeface="Arial"/>
              <a:buChar char="•"/>
            </a:pPr>
            <a:r>
              <a:rPr lang="en-US" dirty="0"/>
              <a:t>Parallel development and comprehensible code due to virtue of MVC</a:t>
            </a:r>
            <a:endParaRPr lang="en-US" dirty="0"/>
          </a:p>
        </p:txBody>
      </p:sp>
      <p:sp>
        <p:nvSpPr>
          <p:cNvPr id="4" name="Прямоугольник 3"/>
          <p:cNvSpPr/>
          <p:nvPr/>
        </p:nvSpPr>
        <p:spPr>
          <a:xfrm>
            <a:off x="2107406" y="160735"/>
            <a:ext cx="5013098" cy="660037"/>
          </a:xfrm>
          <a:prstGeom prst="rect">
            <a:avLst/>
          </a:prstGeom>
        </p:spPr>
        <p:txBody>
          <a:bodyPr wrap="none" lIns="64291" tIns="32146" rIns="64291" bIns="32146">
            <a:spAutoFit/>
          </a:bodyPr>
          <a:lstStyle/>
          <a:p>
            <a:r>
              <a:rPr lang="en-US" sz="3900" b="1" dirty="0"/>
              <a:t>What Angular provides</a:t>
            </a:r>
          </a:p>
        </p:txBody>
      </p:sp>
    </p:spTree>
    <p:extLst>
      <p:ext uri="{BB962C8B-B14F-4D97-AF65-F5344CB8AC3E}">
        <p14:creationId xmlns:p14="http://schemas.microsoft.com/office/powerpoint/2010/main" val="229446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2"/>
          <a:stretch>
            <a:fillRect/>
          </a:stretch>
        </p:blipFill>
        <p:spPr>
          <a:xfrm>
            <a:off x="767953" y="267891"/>
            <a:ext cx="7393781" cy="5511656"/>
          </a:xfrm>
          <a:prstGeom prst="rect">
            <a:avLst/>
          </a:prstGeom>
        </p:spPr>
      </p:pic>
      <p:sp>
        <p:nvSpPr>
          <p:cNvPr id="4" name="Прямоугольник 3"/>
          <p:cNvSpPr/>
          <p:nvPr/>
        </p:nvSpPr>
        <p:spPr>
          <a:xfrm>
            <a:off x="264621" y="6161485"/>
            <a:ext cx="8807941" cy="680473"/>
          </a:xfrm>
          <a:prstGeom prst="rect">
            <a:avLst/>
          </a:prstGeom>
        </p:spPr>
        <p:txBody>
          <a:bodyPr wrap="square" lIns="64291" tIns="32146" rIns="64291" bIns="32146">
            <a:spAutoFit/>
          </a:bodyPr>
          <a:lstStyle/>
          <a:p>
            <a:r>
              <a:rPr lang="en-US" sz="2000" dirty="0" err="1"/>
              <a:t>AngularJS</a:t>
            </a:r>
            <a:r>
              <a:rPr lang="en-US" sz="2000" dirty="0"/>
              <a:t>' two-way data-binding handles the synchronization between the DOM and the model, and vice versa</a:t>
            </a:r>
            <a:endParaRPr lang="ru-RU" sz="2000" dirty="0"/>
          </a:p>
        </p:txBody>
      </p:sp>
    </p:spTree>
    <p:extLst>
      <p:ext uri="{BB962C8B-B14F-4D97-AF65-F5344CB8AC3E}">
        <p14:creationId xmlns:p14="http://schemas.microsoft.com/office/powerpoint/2010/main" val="409050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Изображение 1"/>
          <p:cNvPicPr>
            <a:picLocks noChangeAspect="1"/>
          </p:cNvPicPr>
          <p:nvPr/>
        </p:nvPicPr>
        <p:blipFill>
          <a:blip r:embed="rId2"/>
          <a:stretch>
            <a:fillRect/>
          </a:stretch>
        </p:blipFill>
        <p:spPr>
          <a:xfrm>
            <a:off x="147223" y="637154"/>
            <a:ext cx="8871762" cy="4446493"/>
          </a:xfrm>
          <a:prstGeom prst="rect">
            <a:avLst/>
          </a:prstGeom>
        </p:spPr>
      </p:pic>
    </p:spTree>
    <p:extLst>
      <p:ext uri="{BB962C8B-B14F-4D97-AF65-F5344CB8AC3E}">
        <p14:creationId xmlns:p14="http://schemas.microsoft.com/office/powerpoint/2010/main" val="38942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Изображение 1"/>
          <p:cNvPicPr>
            <a:picLocks noChangeAspect="1"/>
          </p:cNvPicPr>
          <p:nvPr/>
        </p:nvPicPr>
        <p:blipFill rotWithShape="1">
          <a:blip r:embed="rId2"/>
          <a:srcRect t="4535" r="2907" b="4382"/>
          <a:stretch/>
        </p:blipFill>
        <p:spPr>
          <a:xfrm>
            <a:off x="208982" y="87390"/>
            <a:ext cx="8416193" cy="6551613"/>
          </a:xfrm>
          <a:prstGeom prst="rect">
            <a:avLst/>
          </a:prstGeom>
        </p:spPr>
      </p:pic>
    </p:spTree>
    <p:extLst>
      <p:ext uri="{BB962C8B-B14F-4D97-AF65-F5344CB8AC3E}">
        <p14:creationId xmlns:p14="http://schemas.microsoft.com/office/powerpoint/2010/main" val="1908769705"/>
      </p:ext>
    </p:extLst>
  </p:cSld>
  <p:clrMapOvr>
    <a:masterClrMapping/>
  </p:clrMapOvr>
</p:sld>
</file>

<file path=ppt/theme/theme1.xml><?xml version="1.0" encoding="utf-8"?>
<a:theme xmlns:a="http://schemas.openxmlformats.org/drawingml/2006/main" name="Luxoft: Computer / TV">
  <a:themeElements>
    <a:clrScheme name="Luxoft 3">
      <a:dk1>
        <a:sysClr val="windowText" lastClr="000000"/>
      </a:dk1>
      <a:lt1>
        <a:sysClr val="window" lastClr="FFFFFF"/>
      </a:lt1>
      <a:dk2>
        <a:srgbClr val="1B2130"/>
      </a:dk2>
      <a:lt2>
        <a:srgbClr val="E7E6E6"/>
      </a:lt2>
      <a:accent1>
        <a:srgbClr val="4E5761"/>
      </a:accent1>
      <a:accent2>
        <a:srgbClr val="EB571C"/>
      </a:accent2>
      <a:accent3>
        <a:srgbClr val="243E79"/>
      </a:accent3>
      <a:accent4>
        <a:srgbClr val="CB642E"/>
      </a:accent4>
      <a:accent5>
        <a:srgbClr val="5480B7"/>
      </a:accent5>
      <a:accent6>
        <a:srgbClr val="4E5761"/>
      </a:accent6>
      <a:hlink>
        <a:srgbClr val="EB571C"/>
      </a:hlink>
      <a:folHlink>
        <a:srgbClr val="4E5761"/>
      </a:folHlink>
    </a:clrScheme>
    <a:fontScheme name="Luxoft - Open Sans">
      <a:majorFont>
        <a:latin typeface="Open Sans"/>
        <a:ea typeface=""/>
        <a:cs typeface=""/>
      </a:majorFont>
      <a:minorFont>
        <a:latin typeface="Open Sans"/>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ln>
              <a:noFill/>
            </a:ln>
          </a:defRPr>
        </a:defPPr>
      </a:lstStyle>
      <a:style>
        <a:lnRef idx="2">
          <a:schemeClr val="accent1">
            <a:shade val="50000"/>
          </a:schemeClr>
        </a:lnRef>
        <a:fillRef idx="1">
          <a:schemeClr val="accent1"/>
        </a:fillRef>
        <a:effectRef idx="0">
          <a:schemeClr val="accent1"/>
        </a:effectRef>
        <a:fontRef idx="minor">
          <a:schemeClr val="lt1"/>
        </a:fontRef>
      </a:style>
    </a:spDef>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luxoft-template-v3.4" id="{F0BBB28C-EED3-4C9E-AC46-0A2469816214}" vid="{37383A5C-C4E3-4CA0-9820-12933A0EA401}"/>
    </a:ext>
  </a:extLst>
</a:theme>
</file>

<file path=ppt/theme/theme2.xml><?xml version="1.0" encoding="utf-8"?>
<a:theme xmlns:a="http://schemas.openxmlformats.org/drawingml/2006/main" name="powerpoint-template-luxoft-v4.3">
  <a:themeElements>
    <a:clrScheme name="Luxoft 3">
      <a:dk1>
        <a:sysClr val="windowText" lastClr="000000"/>
      </a:dk1>
      <a:lt1>
        <a:sysClr val="window" lastClr="FFFFFF"/>
      </a:lt1>
      <a:dk2>
        <a:srgbClr val="1B2130"/>
      </a:dk2>
      <a:lt2>
        <a:srgbClr val="E7E6E6"/>
      </a:lt2>
      <a:accent1>
        <a:srgbClr val="4E5761"/>
      </a:accent1>
      <a:accent2>
        <a:srgbClr val="EB571C"/>
      </a:accent2>
      <a:accent3>
        <a:srgbClr val="243E79"/>
      </a:accent3>
      <a:accent4>
        <a:srgbClr val="CB642E"/>
      </a:accent4>
      <a:accent5>
        <a:srgbClr val="5480B7"/>
      </a:accent5>
      <a:accent6>
        <a:srgbClr val="4E5761"/>
      </a:accent6>
      <a:hlink>
        <a:srgbClr val="EB571C"/>
      </a:hlink>
      <a:folHlink>
        <a:srgbClr val="4E5761"/>
      </a:folHlink>
    </a:clrScheme>
    <a:fontScheme name="Luxoft - Open Sans">
      <a:majorFont>
        <a:latin typeface="Open Sans"/>
        <a:ea typeface=""/>
        <a:cs typeface=""/>
      </a:majorFont>
      <a:minorFont>
        <a:latin typeface="Open Sans"/>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luxoft-template-v3.4" id="{F0BBB28C-EED3-4C9E-AC46-0A2469816214}" vid="{F7716D20-A5D3-4677-B270-2AEEC011A1D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 V2015.potx</Template>
  <TotalTime>892</TotalTime>
  <Words>310</Words>
  <Application>Microsoft Macintosh PowerPoint</Application>
  <PresentationFormat>On-screen Show (4:3)</PresentationFormat>
  <Paragraphs>74</Paragraphs>
  <Slides>21</Slides>
  <Notes>4</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Luxoft: Computer / TV</vt:lpstr>
      <vt:lpstr>powerpoint-template-luxoft-v4.3</vt:lpstr>
      <vt:lpstr>Using Spring 4 and AngularJS  for REST-based  web applications development</vt:lpstr>
      <vt:lpstr>Technologies used</vt:lpstr>
      <vt:lpstr>Spring Boot</vt:lpstr>
      <vt:lpstr>REST API</vt:lpstr>
      <vt:lpstr>REST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Data</vt:lpstr>
      <vt:lpstr>Spring Data</vt:lpstr>
      <vt:lpstr>Spring JPA Repositories</vt:lpstr>
      <vt:lpstr>PowerPoint Presentation</vt:lpstr>
      <vt:lpstr>LINKS</vt:lpstr>
    </vt:vector>
  </TitlesOfParts>
  <Company>vladson@ya.ru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Sonkin</dc:creator>
  <cp:lastModifiedBy>Vladimir Sonkin</cp:lastModifiedBy>
  <cp:revision>16</cp:revision>
  <dcterms:created xsi:type="dcterms:W3CDTF">2015-03-28T10:55:27Z</dcterms:created>
  <dcterms:modified xsi:type="dcterms:W3CDTF">2015-05-23T11:50:16Z</dcterms:modified>
</cp:coreProperties>
</file>